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59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19E41E-D3B5-4BE9-AD34-B40214012BD0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DF88B-9412-4DA3-B848-7221C11FAFF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7612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9571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820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253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648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860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034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329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964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646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087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7258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6DD94-49CA-46BD-BF3A-CB8C96300BAC}" type="datetimeFigureOut">
              <a:rPr lang="en-ZA" smtClean="0"/>
              <a:t>2022/10/08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545BB-B0FF-4047-970B-9C3C672234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6674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F8E0A-0CD3-4E1C-82AA-CDC8A27A8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04684"/>
            <a:ext cx="9144000" cy="2714172"/>
          </a:xfrm>
        </p:spPr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Thy Word </a:t>
            </a:r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Abideth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dirty="0">
                <a:solidFill>
                  <a:schemeClr val="bg1">
                    <a:lumMod val="8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 solfa]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811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C25ABC28-0939-4401-A21A-F83AF24B659B}"/>
              </a:ext>
            </a:extLst>
          </p:cNvPr>
          <p:cNvSpPr/>
          <p:nvPr/>
        </p:nvSpPr>
        <p:spPr>
          <a:xfrm>
            <a:off x="3955600" y="4022669"/>
            <a:ext cx="1232808" cy="128451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48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Lord Thy Word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abideth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footsteps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guideth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Its truth believeth,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Light and joy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receiveth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FF4B8936-C161-4964-BC0D-3610BFA4E98E}"/>
              </a:ext>
            </a:extLst>
          </p:cNvPr>
          <p:cNvSpPr/>
          <p:nvPr/>
        </p:nvSpPr>
        <p:spPr>
          <a:xfrm>
            <a:off x="4000500" y="49708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7431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our foes are near us,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Thy Word does calm us;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Word of consolation,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Message of salvation.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676E279-F007-4744-AC03-1FA4C49C2E4C}"/>
              </a:ext>
            </a:extLst>
          </p:cNvPr>
          <p:cNvSpPr/>
          <p:nvPr/>
        </p:nvSpPr>
        <p:spPr>
          <a:xfrm>
            <a:off x="4000500" y="49708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3727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the storms are o’er us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dark clouds before us,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Word’s Light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directeth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way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protecteth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2879627-8BDC-4095-9C16-D5A4DBF89E5F}"/>
              </a:ext>
            </a:extLst>
          </p:cNvPr>
          <p:cNvSpPr/>
          <p:nvPr/>
        </p:nvSpPr>
        <p:spPr>
          <a:xfrm>
            <a:off x="4000500" y="453540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580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can tell the pleasure,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can count the treasure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Thy Word imparted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the simple-hearted?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B930F58-51F0-4279-B163-6736EF9EB353}"/>
              </a:ext>
            </a:extLst>
          </p:cNvPr>
          <p:cNvSpPr/>
          <p:nvPr/>
        </p:nvSpPr>
        <p:spPr>
          <a:xfrm>
            <a:off x="4000500" y="49708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4360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Word of mercy, giving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Relief to the living;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Word of Life, supplying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Comfort to the crying.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AD1B5C0-B621-45F4-98B7-EF5B49B58561}"/>
              </a:ext>
            </a:extLst>
          </p:cNvPr>
          <p:cNvSpPr/>
          <p:nvPr/>
        </p:nvSpPr>
        <p:spPr>
          <a:xfrm>
            <a:off x="4000500" y="49708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61945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4D3E5-5E42-44A0-8A16-B48BEB655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97477"/>
            <a:ext cx="7886700" cy="3961493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Help us be discerning,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Grant us holy learning,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we all may fear Thee,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Evermore be near Thee!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2AB6221-569F-48C4-8172-AE05A6BE50CB}"/>
              </a:ext>
            </a:extLst>
          </p:cNvPr>
          <p:cNvSpPr/>
          <p:nvPr/>
        </p:nvSpPr>
        <p:spPr>
          <a:xfrm>
            <a:off x="4000500" y="497083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0089EFA-30B4-482B-B9FB-6D18373CC046}"/>
              </a:ext>
            </a:extLst>
          </p:cNvPr>
          <p:cNvSpPr/>
          <p:nvPr/>
        </p:nvSpPr>
        <p:spPr>
          <a:xfrm>
            <a:off x="4216004" y="5906630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961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541D1C-84ED-4B53-BB04-FE60B4786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2"/>
          <a:stretch/>
        </p:blipFill>
        <p:spPr>
          <a:xfrm>
            <a:off x="0" y="841828"/>
            <a:ext cx="9144000" cy="5283201"/>
          </a:xfr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548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142</Words>
  <Application>Microsoft Office PowerPoint</Application>
  <PresentationFormat>On-screen Show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Lord Thy Word Abideth [+ solfa]  811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10</cp:revision>
  <dcterms:created xsi:type="dcterms:W3CDTF">2021-12-25T18:37:53Z</dcterms:created>
  <dcterms:modified xsi:type="dcterms:W3CDTF">2022-10-08T20:42:17Z</dcterms:modified>
</cp:coreProperties>
</file>