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60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accent3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over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2849" y="1407233"/>
            <a:ext cx="7175351" cy="1793167"/>
          </a:xfrm>
        </p:spPr>
        <p:txBody>
          <a:bodyPr/>
          <a:lstStyle/>
          <a:p>
            <a:pPr marL="182880" indent="0">
              <a:buNone/>
            </a:pPr>
            <a:r>
              <a:rPr lang="en-ZA" sz="4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Lord, I hear of showers</a:t>
            </a:r>
          </a:p>
        </p:txBody>
      </p:sp>
      <p:sp>
        <p:nvSpPr>
          <p:cNvPr id="4" name="Oval 3"/>
          <p:cNvSpPr/>
          <p:nvPr/>
        </p:nvSpPr>
        <p:spPr>
          <a:xfrm>
            <a:off x="3581400" y="2362200"/>
            <a:ext cx="1698938" cy="914400"/>
          </a:xfrm>
          <a:prstGeom prst="ellipse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60000">
                <a:schemeClr val="bg2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549</a:t>
            </a:r>
            <a:endParaRPr lang="en-ZA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783169" y="3607308"/>
            <a:ext cx="12954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Do-C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49707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685800"/>
            <a:ext cx="8229600" cy="5410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endParaRPr lang="en-ZA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Lord</a:t>
            </a: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I hear of showers of blessing,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Thou art scattering full and free;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Showers the thirsty land refreshing;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Let some drops now fall on me</a:t>
            </a: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0" indent="0" algn="ctr">
              <a:buNone/>
            </a:pP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 v e n   m e ,       e v e n   m e ,</a:t>
            </a:r>
            <a: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Let some drops now fall on me.</a:t>
            </a:r>
            <a:r>
              <a:rPr lang="en-ZA" sz="32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ZA" sz="32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099774" y="762000"/>
            <a:ext cx="849469" cy="914400"/>
          </a:xfrm>
          <a:prstGeom prst="ellipse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60000">
                <a:schemeClr val="bg2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5" name="Oval 4"/>
          <p:cNvSpPr/>
          <p:nvPr/>
        </p:nvSpPr>
        <p:spPr>
          <a:xfrm>
            <a:off x="7696200" y="4800600"/>
            <a:ext cx="609601" cy="533400"/>
          </a:xfrm>
          <a:prstGeom prst="ellipse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60000">
                <a:schemeClr val="bg2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400" b="1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X2</a:t>
            </a:r>
            <a:endParaRPr lang="en-ZA" sz="1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ight Brace 1"/>
          <p:cNvSpPr/>
          <p:nvPr/>
        </p:nvSpPr>
        <p:spPr>
          <a:xfrm>
            <a:off x="7618476" y="4648200"/>
            <a:ext cx="153923" cy="838200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7081506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914400"/>
            <a:ext cx="8229600" cy="5105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Pass me not, O God, my Father,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Sinful though my heart may be;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Thou </a:t>
            </a: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might </a:t>
            </a: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leave me, but the rather;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Let </a:t>
            </a: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Thy </a:t>
            </a: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mercy light on me</a:t>
            </a: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0" indent="0" algn="ctr">
              <a:buNone/>
            </a:pP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 v e n   m e ,   e v e n   m e ,</a:t>
            </a:r>
            <a: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Let </a:t>
            </a: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Thy  </a:t>
            </a: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mercy  light  </a:t>
            </a:r>
            <a: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on me.</a:t>
            </a:r>
            <a:r>
              <a:rPr lang="en-ZA" sz="32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ZA" sz="32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7543800" y="4724400"/>
            <a:ext cx="609601" cy="533400"/>
          </a:xfrm>
          <a:prstGeom prst="ellipse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60000">
                <a:schemeClr val="bg2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400" b="1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X2</a:t>
            </a:r>
            <a:endParaRPr lang="en-ZA" sz="1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467600" y="4572000"/>
            <a:ext cx="153923" cy="838200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Oval 5"/>
          <p:cNvSpPr/>
          <p:nvPr/>
        </p:nvSpPr>
        <p:spPr>
          <a:xfrm>
            <a:off x="4099774" y="762000"/>
            <a:ext cx="849469" cy="914400"/>
          </a:xfrm>
          <a:prstGeom prst="ellipse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60000">
                <a:schemeClr val="bg2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2</a:t>
            </a:r>
            <a:endParaRPr lang="en-ZA" sz="2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5368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960120"/>
            <a:ext cx="8001000" cy="582168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Pass me not, O gracious Saviour,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Let me live and cling to </a:t>
            </a: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Thee</a:t>
            </a: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 am longing for </a:t>
            </a: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Thy </a:t>
            </a: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favour;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While </a:t>
            </a: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hou art </a:t>
            </a: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calling, O call me</a:t>
            </a: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0" indent="0" algn="ctr">
              <a:buNone/>
            </a:pP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 v e n   m e ,        </a:t>
            </a: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 v e n   m </a:t>
            </a: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 ,</a:t>
            </a:r>
            <a: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While </a:t>
            </a: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hou art </a:t>
            </a: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calling,O </a:t>
            </a:r>
            <a: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call me.</a:t>
            </a:r>
            <a:r>
              <a:rPr lang="en-ZA" sz="32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ZA" sz="32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7696200" y="4800600"/>
            <a:ext cx="609601" cy="533400"/>
          </a:xfrm>
          <a:prstGeom prst="ellipse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60000">
                <a:schemeClr val="bg2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400" b="1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X2</a:t>
            </a:r>
            <a:endParaRPr lang="en-ZA" sz="1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618476" y="4648200"/>
            <a:ext cx="153923" cy="838200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Oval 5"/>
          <p:cNvSpPr/>
          <p:nvPr/>
        </p:nvSpPr>
        <p:spPr>
          <a:xfrm>
            <a:off x="4099774" y="762000"/>
            <a:ext cx="849469" cy="914400"/>
          </a:xfrm>
          <a:prstGeom prst="ellipse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60000">
                <a:schemeClr val="bg2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3</a:t>
            </a:r>
            <a:endParaRPr lang="en-ZA" sz="2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5368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914400"/>
            <a:ext cx="8229600" cy="5334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Pass me not, O </a:t>
            </a: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Mighty </a:t>
            </a: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Spirit!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Thou </a:t>
            </a: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can </a:t>
            </a: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make the blind to see;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Witnesser of Jesus' merit,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Speak the word of power to me</a:t>
            </a: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0" indent="0" algn="ctr">
              <a:buNone/>
            </a:pP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 v e n   m e ,         e v e n   m e , </a:t>
            </a:r>
            <a: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Speak the word of power to me.</a:t>
            </a:r>
            <a:r>
              <a:rPr lang="en-ZA" sz="32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ZA" sz="32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7696200" y="4800600"/>
            <a:ext cx="609601" cy="533400"/>
          </a:xfrm>
          <a:prstGeom prst="ellipse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60000">
                <a:schemeClr val="bg2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400" b="1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X2</a:t>
            </a:r>
            <a:endParaRPr lang="en-ZA" sz="1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618476" y="4648200"/>
            <a:ext cx="153923" cy="838200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Oval 5"/>
          <p:cNvSpPr/>
          <p:nvPr/>
        </p:nvSpPr>
        <p:spPr>
          <a:xfrm>
            <a:off x="4099774" y="762000"/>
            <a:ext cx="849469" cy="914400"/>
          </a:xfrm>
          <a:prstGeom prst="ellipse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60000">
                <a:schemeClr val="bg2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4</a:t>
            </a:r>
            <a:endParaRPr lang="en-ZA" sz="2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5368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838200"/>
            <a:ext cx="8229600" cy="5410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Have I been in sin long sleeping,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Long been slighting, grieving </a:t>
            </a: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Thee</a:t>
            </a: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?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Has the world my heart been keeping?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 forgive and rescue me</a:t>
            </a: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0" indent="0" algn="ctr">
              <a:buNone/>
            </a:pP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 v e n   me,   e v e n   me, </a:t>
            </a:r>
            <a:endParaRPr lang="en-ZA" sz="32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 forgive  and </a:t>
            </a:r>
            <a: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rescue me.</a:t>
            </a:r>
            <a:r>
              <a:rPr lang="en-ZA" sz="32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ZA" sz="32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7239000" y="4800600"/>
            <a:ext cx="609601" cy="533400"/>
          </a:xfrm>
          <a:prstGeom prst="ellipse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60000">
                <a:schemeClr val="bg2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400" b="1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X2</a:t>
            </a:r>
            <a:endParaRPr lang="en-ZA" sz="1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086600" y="4572000"/>
            <a:ext cx="153923" cy="990600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Oval 5"/>
          <p:cNvSpPr/>
          <p:nvPr/>
        </p:nvSpPr>
        <p:spPr>
          <a:xfrm>
            <a:off x="4099774" y="762000"/>
            <a:ext cx="849469" cy="914400"/>
          </a:xfrm>
          <a:prstGeom prst="ellipse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60000">
                <a:schemeClr val="bg2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5</a:t>
            </a:r>
            <a:endParaRPr lang="en-ZA" sz="2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5368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914400"/>
            <a:ext cx="8229600" cy="5334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Love of God, so pure and changeless,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Blood of Christ, so rich and free;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Grace of God, so strong and boundless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Magnify them all in me</a:t>
            </a: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0" indent="0" algn="ctr">
              <a:buNone/>
            </a:pP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 v e n   me ,   e v e n   me,</a:t>
            </a:r>
            <a: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Magnify   </a:t>
            </a:r>
            <a: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them </a:t>
            </a: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all  </a:t>
            </a:r>
            <a: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me</a:t>
            </a:r>
            <a: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en-ZA" sz="32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ZA" sz="32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7315200" y="4724400"/>
            <a:ext cx="609601" cy="533400"/>
          </a:xfrm>
          <a:prstGeom prst="ellipse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60000">
                <a:schemeClr val="bg2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400" b="1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X2</a:t>
            </a:r>
            <a:endParaRPr lang="en-ZA" sz="1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162800" y="4572000"/>
            <a:ext cx="153923" cy="838200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4099774" y="762000"/>
            <a:ext cx="849469" cy="914400"/>
          </a:xfrm>
          <a:prstGeom prst="ellipse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60000">
                <a:schemeClr val="bg2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6</a:t>
            </a:r>
            <a:endParaRPr lang="en-ZA" sz="2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5368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914400"/>
            <a:ext cx="8229600" cy="5638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Pass me not; but pardon bringing,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Bind my heart, O Lord, to </a:t>
            </a: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Thee</a:t>
            </a: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While the </a:t>
            </a: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streams of life are springing,</a:t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Blessing others, O </a:t>
            </a: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Lord, bless </a:t>
            </a: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</a:t>
            </a:r>
            <a:r>
              <a:rPr lang="en-ZA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0" indent="0" algn="ctr">
              <a:buNone/>
            </a:pPr>
            <a: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 v e n  </a:t>
            </a: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 e ,   </a:t>
            </a: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e </a:t>
            </a: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 e n </a:t>
            </a: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 e ,</a:t>
            </a:r>
            <a: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Blessing </a:t>
            </a:r>
            <a:r>
              <a:rPr lang="en-ZA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others,O Lord,bless </a:t>
            </a:r>
            <a:r>
              <a:rPr lang="en-ZA" sz="32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me.</a:t>
            </a:r>
            <a:endParaRPr lang="en-ZA" sz="32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n-ZA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8000999" y="4800600"/>
            <a:ext cx="609601" cy="533400"/>
          </a:xfrm>
          <a:prstGeom prst="ellipse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60000">
                <a:schemeClr val="bg2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400" b="1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X2</a:t>
            </a:r>
            <a:endParaRPr lang="en-ZA" sz="1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772400" y="4648200"/>
            <a:ext cx="153923" cy="838200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Oval 5"/>
          <p:cNvSpPr/>
          <p:nvPr/>
        </p:nvSpPr>
        <p:spPr>
          <a:xfrm>
            <a:off x="4099774" y="762000"/>
            <a:ext cx="849469" cy="914400"/>
          </a:xfrm>
          <a:prstGeom prst="ellipse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60000">
                <a:schemeClr val="bg2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7</a:t>
            </a:r>
            <a:endParaRPr lang="en-ZA" sz="2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215384" y="5739384"/>
            <a:ext cx="661416" cy="204216"/>
          </a:xfrm>
          <a:prstGeom prst="actionButtonEnd">
            <a:avLst/>
          </a:prstGeom>
          <a:solidFill>
            <a:srgbClr val="FF0000"/>
          </a:solidFill>
          <a:ln w="2222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545368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50</TotalTime>
  <Words>31</Words>
  <Application>Microsoft Office PowerPoint</Application>
  <PresentationFormat>On-screen Show (4:3)</PresentationFormat>
  <Paragraphs>34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Slipstream</vt:lpstr>
      <vt:lpstr>Lord, I hear of showers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A. Ukelo</dc:creator>
  <cp:lastModifiedBy>Ukelo Alimange</cp:lastModifiedBy>
  <cp:revision>10</cp:revision>
  <dcterms:created xsi:type="dcterms:W3CDTF">2006-08-16T00:00:00Z</dcterms:created>
  <dcterms:modified xsi:type="dcterms:W3CDTF">2013-07-20T13:33:43Z</dcterms:modified>
</cp:coreProperties>
</file>