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650" autoAdjust="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6B000-A474-4698-AAD2-56549753C025}" type="datetimeFigureOut">
              <a:rPr lang="en-US" smtClean="0"/>
              <a:pPr/>
              <a:t>5/2/2024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523E7-FFA3-4C75-BC45-8785BCDFA61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1523E7-FFA3-4C75-BC45-8785BCDFA61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1523E7-FFA3-4C75-BC45-8785BCDFA61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F7720-DA13-3ADA-E7F4-9547EA900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67A3EC-F1ED-A585-19E0-2585604A80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382FE0-EB02-C23D-C7CF-CBC0E934EB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9BEC03-C5FD-32E8-2D72-311E1F9BA6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1523E7-FFA3-4C75-BC45-8785BCDFA61D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4614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1DB7D-22CE-57B5-F527-B56A5DE975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2E7B59-8A67-33C1-82C0-8B19D82792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072E6E-A872-F966-AD55-5C36385095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176219-B4E4-1382-D876-A8AD9BDA9E5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1523E7-FFA3-4C75-BC45-8785BCDFA61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18617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D7DF6D-1D34-B255-9E22-CBF2C291C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FB8834-07CA-53C3-A1AA-5D17194B44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9A16AF-03D0-6704-F5FB-B156D53D1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F8CAC9-38BC-EEFD-A306-12FF62461E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1523E7-FFA3-4C75-BC45-8785BCDFA61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268752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2D97A-1EA4-D878-3BEB-A85BA6D6A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691187-3700-A787-DC57-925FB4C489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0285D0-6523-BE8A-72C7-6ADB4219D5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DFFC5-E7DE-9E3D-3992-BFE9445C37B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1523E7-FFA3-4C75-BC45-8785BCDFA61D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1085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996F7-C41E-00D0-8253-A56855166D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40BA8A-4A5E-B79B-F131-FB9CBB646F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E8F295-08A3-63D5-FC1F-DED63085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62080-2922-BAF1-A854-3B553467A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7CED8-3423-0A5A-4028-91C550D2F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696272"/>
      </p:ext>
    </p:extLst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39EA9-AAC7-99AF-78B4-29016AE88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66C392-C9AF-6AA7-7796-6BF0FEFF0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7B168-CC88-0B2B-0926-03E1EA8E2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FD33E-821A-0B6D-56F4-C8FDE8DB8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7A738-AC13-8272-3203-DE08E684A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688040"/>
      </p:ext>
    </p:extLst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5D2CB-8702-08E1-9BF2-49D5B66D1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03826-9FC0-2C56-48EF-279FF929F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A1AB70-A875-8670-61FB-6C5AD820E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16E40-937C-AE91-BF9A-DEA48C609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4354A-736D-F9AC-6CAD-34A53AE8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390357"/>
      </p:ext>
    </p:extLst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319A3-578B-AFC6-187A-7A4F4D82C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FA3C7-1677-A6D5-8361-F52199653D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DA2AA4-7C44-53C1-83B8-215864B9F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08C753-914E-31DA-BC6A-073149C84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7B3BE5-6842-8A33-EEE8-0BB78B8DF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F12860-2D45-6826-D310-29DDCDD4D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478356"/>
      </p:ext>
    </p:extLst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B5BD7-2470-9111-6A47-596193B20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92D50-711F-D8FE-1BD9-A1FD34329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FBC749-F64A-E727-BF55-69AA0EE3B6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B1D150-415E-C862-C051-0CF1DBEA1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A994F1-74A0-E6A0-AD01-4B4351921E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F13F2D-DF20-4ECA-C49E-E93667CF3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F096D5-5712-71A0-C8D0-79CCBF58A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296BC8-F2F1-A097-02D6-84D1F2A82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69574"/>
      </p:ext>
    </p:extLst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C9D30-8952-6BB0-68F8-D9D8363B5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74351B-33DB-2ABA-BFDD-72D658528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8AF9F4-E595-BE7C-937D-59FBA19B3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2ABCA8-9E72-B158-9442-7F47B671F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025137"/>
      </p:ext>
    </p:extLst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88D2EA-262C-9693-1122-2FB61FD81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5F68B0-E667-7264-B7C5-99F97C014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0A651F-4665-D454-FBF9-C81C03CE6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51030"/>
      </p:ext>
    </p:extLst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D7D2C-E77F-8657-B9FD-02E5E1FF3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42AA1-B714-68CF-E2F9-1E212F801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EC4C62-2A7E-9A65-9CE7-B6794B377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93223-E6D2-01F7-A244-0A20DC612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37EF7A-7D00-E52B-5413-43E533135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6022E9-5540-C4A1-D2F9-AD66BCFB0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570966"/>
      </p:ext>
    </p:extLst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D7F5C-B7CA-6155-B734-12030B8BC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1B7D6B-E1C0-4D89-3256-48980E6982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5CCAE3-F879-6C70-B911-40F0DA7B5A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3821AA-A946-36DD-923F-A1E8A812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9109D6-CE48-E7DD-AC61-0A2D7D5FF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A320D0-8BB8-0555-0FB7-746A616FB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95688"/>
      </p:ext>
    </p:extLst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1109B-CBA9-B244-6476-2F4A02623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E0B2A5-C91B-F804-59A6-AB98FCAE8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823FA-B543-359F-EB7C-B94731C25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0B4F6-F3E1-C511-660A-EFC434230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25232-A972-38CB-8FAC-6A9A954D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946013"/>
      </p:ext>
    </p:extLst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7D3113-7448-9107-AB37-6FC4DD98D4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39BF72-859F-E66C-0187-ECC40A6E27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BB1FE-7BA6-4D1F-D531-371ABAA7C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6D4FD2-83BB-F4A8-45F0-02E59ED49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0320B-F7C2-6885-400C-1DEF40F40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898464"/>
      </p:ext>
    </p:extLst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C03DAD-08BF-9AD3-075F-6C80D7F7A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6215EB-E111-2872-3C6C-16B5E46B3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5C40E-9CF3-885E-FAC2-589FA8FCBB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01812-A63E-AC40-E686-18F4D00EED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B41C8-6F16-F59A-AA4E-9F91710A53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20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plit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0" y="2578608"/>
            <a:ext cx="2286000" cy="1143000"/>
          </a:xfr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GB" sz="6000" b="1" dirty="0">
                <a:latin typeface="Cambria" panose="02040503050406030204" pitchFamily="18" charset="0"/>
                <a:ea typeface="Cambria" panose="02040503050406030204" pitchFamily="18" charset="0"/>
              </a:rPr>
              <a:t>353</a:t>
            </a:r>
            <a:endParaRPr lang="en-ZA" sz="6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3947316"/>
            <a:ext cx="1219200" cy="11430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EA7942-D691-D28F-DEC3-0492CFDA985A}"/>
              </a:ext>
            </a:extLst>
          </p:cNvPr>
          <p:cNvSpPr txBox="1"/>
          <p:nvPr/>
        </p:nvSpPr>
        <p:spPr>
          <a:xfrm>
            <a:off x="990600" y="1295400"/>
            <a:ext cx="7239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Can it Be </a:t>
            </a:r>
            <a:endParaRPr lang="en-ZA" sz="8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63040"/>
            <a:ext cx="9144000" cy="478536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can it be that I should gain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 interest in the Saviour’s blood?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Died He for me, who caused His pain?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For me, who Him to death pursued?</a:t>
            </a: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Amazing love!  How can it be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That Thou, my God, shouldst die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for me!                            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001000" y="4490544"/>
            <a:ext cx="381000" cy="1605455"/>
          </a:xfrm>
          <a:prstGeom prst="rightBrace">
            <a:avLst>
              <a:gd name="adj1" fmla="val 24248"/>
              <a:gd name="adj2" fmla="val 50000"/>
            </a:avLst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  <a:endParaRPr lang="en-ZA" dirty="0"/>
          </a:p>
        </p:txBody>
      </p:sp>
      <p:sp>
        <p:nvSpPr>
          <p:cNvPr id="6" name="Rectangle 5"/>
          <p:cNvSpPr/>
          <p:nvPr/>
        </p:nvSpPr>
        <p:spPr>
          <a:xfrm>
            <a:off x="8534400" y="5140871"/>
            <a:ext cx="381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2">
                    <a:lumMod val="75000"/>
                  </a:schemeClr>
                </a:solidFill>
              </a:rPr>
              <a:t>X2</a:t>
            </a:r>
            <a:endParaRPr lang="en-Z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CBE6857E-5191-0559-7D1C-BD3EA59A2809}"/>
              </a:ext>
            </a:extLst>
          </p:cNvPr>
          <p:cNvSpPr/>
          <p:nvPr/>
        </p:nvSpPr>
        <p:spPr>
          <a:xfrm>
            <a:off x="3835675" y="609600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slow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CF90E-5A58-8154-C029-7563E820D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CBF1E-35BC-59E1-5AA5-611BA4CD18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3040"/>
            <a:ext cx="9144000" cy="478536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‘Tis mystery all!  The immortal dies: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Who can explore  His strange design?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In vain the first-born seraph tries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sound the depths of love divine.</a:t>
            </a: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‘Tis mystery all!  Let earth adore,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Let angel minds inquire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no more.                      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5042D3-6D18-D3F3-E0B3-9F2A501233FE}"/>
              </a:ext>
            </a:extLst>
          </p:cNvPr>
          <p:cNvSpPr/>
          <p:nvPr/>
        </p:nvSpPr>
        <p:spPr>
          <a:xfrm>
            <a:off x="8534400" y="5168464"/>
            <a:ext cx="381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2">
                    <a:lumMod val="75000"/>
                  </a:schemeClr>
                </a:solidFill>
              </a:rPr>
              <a:t>X2</a:t>
            </a:r>
            <a:endParaRPr lang="en-Z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27CE3637-F921-3E87-D8FD-526E9C154428}"/>
              </a:ext>
            </a:extLst>
          </p:cNvPr>
          <p:cNvSpPr/>
          <p:nvPr/>
        </p:nvSpPr>
        <p:spPr>
          <a:xfrm>
            <a:off x="8001000" y="4490544"/>
            <a:ext cx="381000" cy="1605455"/>
          </a:xfrm>
          <a:prstGeom prst="rightBrace">
            <a:avLst>
              <a:gd name="adj1" fmla="val 24248"/>
              <a:gd name="adj2" fmla="val 50000"/>
            </a:avLst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  <a:endParaRPr lang="en-ZA" dirty="0"/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B0594A90-711D-7A55-AB12-42998A47FAB4}"/>
              </a:ext>
            </a:extLst>
          </p:cNvPr>
          <p:cNvSpPr/>
          <p:nvPr/>
        </p:nvSpPr>
        <p:spPr>
          <a:xfrm>
            <a:off x="3835675" y="609600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29178377"/>
      </p:ext>
    </p:extLst>
  </p:cSld>
  <p:clrMapOvr>
    <a:masterClrMapping/>
  </p:clrMapOvr>
  <p:transition spd="slow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8A520-3427-725E-D1CC-C274E1E01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045E9-48A8-2A89-207A-78F2FD4C9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3040"/>
            <a:ext cx="9144000" cy="478536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left His Father’s throne above-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So free, so infinite His grace-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Emptied Himself of all but love,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bled for Adam’s helpless race.</a:t>
            </a: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‘Tis mercy all!  Immense and free;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For, O my God, it found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out me!                      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FE44D3-3401-C5B0-1983-0B5DF4905BE7}"/>
              </a:ext>
            </a:extLst>
          </p:cNvPr>
          <p:cNvSpPr/>
          <p:nvPr/>
        </p:nvSpPr>
        <p:spPr>
          <a:xfrm>
            <a:off x="8610600" y="5181600"/>
            <a:ext cx="381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2">
                    <a:lumMod val="75000"/>
                  </a:schemeClr>
                </a:solidFill>
              </a:rPr>
              <a:t>X2</a:t>
            </a:r>
            <a:endParaRPr lang="en-Z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02599E77-E4FA-E916-B039-8360D8522B8E}"/>
              </a:ext>
            </a:extLst>
          </p:cNvPr>
          <p:cNvSpPr/>
          <p:nvPr/>
        </p:nvSpPr>
        <p:spPr>
          <a:xfrm>
            <a:off x="8153400" y="4490544"/>
            <a:ext cx="381000" cy="1605455"/>
          </a:xfrm>
          <a:prstGeom prst="rightBrace">
            <a:avLst>
              <a:gd name="adj1" fmla="val 24248"/>
              <a:gd name="adj2" fmla="val 50000"/>
            </a:avLst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  <a:endParaRPr lang="en-ZA" dirty="0"/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FF1749B2-A50B-AD14-8B49-776686D0BE5B}"/>
              </a:ext>
            </a:extLst>
          </p:cNvPr>
          <p:cNvSpPr/>
          <p:nvPr/>
        </p:nvSpPr>
        <p:spPr>
          <a:xfrm>
            <a:off x="3835675" y="609600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05322590"/>
      </p:ext>
    </p:extLst>
  </p:cSld>
  <p:clrMapOvr>
    <a:masterClrMapping/>
  </p:clrMapOvr>
  <p:transition spd="slow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4224D-9CE9-9AFF-B69B-7EEA9BDCB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010AA-7B6C-3AA4-8297-CA59FDAF5B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3040"/>
            <a:ext cx="9144000" cy="478536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Long my imprisoned spirit lay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Fast bound in sin and nature’s night;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Thine eye diffused a quickening ray-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woke, the dungeon flamed with light;</a:t>
            </a: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chains fell off, my heart was free,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rose, went forth, and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followed Thee.</a:t>
            </a:r>
            <a:endParaRPr lang="en-GB" sz="3600" b="1" dirty="0"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79D5E9-4D2E-54B5-A483-D32C23EA8187}"/>
              </a:ext>
            </a:extLst>
          </p:cNvPr>
          <p:cNvSpPr/>
          <p:nvPr/>
        </p:nvSpPr>
        <p:spPr>
          <a:xfrm>
            <a:off x="8704537" y="5242560"/>
            <a:ext cx="381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2">
                    <a:lumMod val="75000"/>
                  </a:schemeClr>
                </a:solidFill>
              </a:rPr>
              <a:t>X2</a:t>
            </a:r>
            <a:endParaRPr lang="en-Z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2D9D4F89-6AD7-C3F3-9AC2-236006D78825}"/>
              </a:ext>
            </a:extLst>
          </p:cNvPr>
          <p:cNvSpPr/>
          <p:nvPr/>
        </p:nvSpPr>
        <p:spPr>
          <a:xfrm>
            <a:off x="8238798" y="4566744"/>
            <a:ext cx="381000" cy="1605455"/>
          </a:xfrm>
          <a:prstGeom prst="rightBrace">
            <a:avLst>
              <a:gd name="adj1" fmla="val 24248"/>
              <a:gd name="adj2" fmla="val 50000"/>
            </a:avLst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  <a:endParaRPr lang="en-ZA" dirty="0"/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2FDC2D96-AF70-8A76-1BAB-D6C482F30CC9}"/>
              </a:ext>
            </a:extLst>
          </p:cNvPr>
          <p:cNvSpPr/>
          <p:nvPr/>
        </p:nvSpPr>
        <p:spPr>
          <a:xfrm>
            <a:off x="3835675" y="609600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40748796"/>
      </p:ext>
    </p:extLst>
  </p:cSld>
  <p:clrMapOvr>
    <a:masterClrMapping/>
  </p:clrMapOvr>
  <p:transition spd="slow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95E8E-8A33-E4A9-1E06-5D819143A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22E07-251E-8D11-C89D-B1822B3FE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3040"/>
            <a:ext cx="9144000" cy="4785360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No condemnation now I dread;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Jesus, and all in Him, is mine!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Alive in Him, my living Head,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clothed in righteousness divine,</a:t>
            </a: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Bold I approach the eternal throne,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claim the crown, through Christ,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own.</a:t>
            </a:r>
            <a:endParaRPr lang="en-GB" sz="3600" b="1" dirty="0">
              <a:solidFill>
                <a:srgbClr val="00B0F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3E98DB-FA3E-7276-40A1-B9126B3CCCAB}"/>
              </a:ext>
            </a:extLst>
          </p:cNvPr>
          <p:cNvSpPr/>
          <p:nvPr/>
        </p:nvSpPr>
        <p:spPr>
          <a:xfrm>
            <a:off x="8534400" y="4600902"/>
            <a:ext cx="381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2">
                    <a:lumMod val="75000"/>
                  </a:schemeClr>
                </a:solidFill>
              </a:rPr>
              <a:t>X2</a:t>
            </a:r>
            <a:endParaRPr lang="en-Z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88611" y="5838805"/>
            <a:ext cx="566777" cy="104795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3BFCB1B3-6522-00D7-55A5-94477018821C}"/>
              </a:ext>
            </a:extLst>
          </p:cNvPr>
          <p:cNvSpPr/>
          <p:nvPr/>
        </p:nvSpPr>
        <p:spPr>
          <a:xfrm>
            <a:off x="8077200" y="3957145"/>
            <a:ext cx="381000" cy="1605455"/>
          </a:xfrm>
          <a:prstGeom prst="rightBrace">
            <a:avLst>
              <a:gd name="adj1" fmla="val 24248"/>
              <a:gd name="adj2" fmla="val 50000"/>
            </a:avLst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  <a:endParaRPr lang="en-ZA" dirty="0"/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D19B8ED7-B274-6034-0DD6-6AFA86D08BAC}"/>
              </a:ext>
            </a:extLst>
          </p:cNvPr>
          <p:cNvSpPr/>
          <p:nvPr/>
        </p:nvSpPr>
        <p:spPr>
          <a:xfrm>
            <a:off x="3835675" y="609600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38301077"/>
      </p:ext>
    </p:extLst>
  </p:cSld>
  <p:clrMapOvr>
    <a:masterClrMapping/>
  </p:clrMapOvr>
  <p:transition spd="slow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</TotalTime>
  <Words>270</Words>
  <Application>Microsoft Office PowerPoint</Application>
  <PresentationFormat>On-screen Show (4:3)</PresentationFormat>
  <Paragraphs>66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 CAN IT BE</dc:title>
  <dc:creator>Ukelo</dc:creator>
  <cp:lastModifiedBy>Ukelo Alimange</cp:lastModifiedBy>
  <cp:revision>21</cp:revision>
  <dcterms:created xsi:type="dcterms:W3CDTF">2006-08-16T00:00:00Z</dcterms:created>
  <dcterms:modified xsi:type="dcterms:W3CDTF">2024-05-02T19:42:25Z</dcterms:modified>
</cp:coreProperties>
</file>