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61" r:id="rId2"/>
    <p:sldId id="264" r:id="rId3"/>
    <p:sldId id="26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4650" autoAdjust="0"/>
  </p:normalViewPr>
  <p:slideViewPr>
    <p:cSldViewPr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057319-0A56-454F-9B82-0AAB6CD10127}" type="datetimeFigureOut">
              <a:rPr lang="en-US" smtClean="0"/>
              <a:pPr/>
              <a:t>4/30/2022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0BDB35-5E7F-478B-BC35-8F5F773A3EE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1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0BDB35-5E7F-478B-BC35-8F5F773A3EE7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0BDB35-5E7F-478B-BC35-8F5F773A3EE7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7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0BDB35-5E7F-478B-BC35-8F5F773A3EE7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055BD-AB47-41FE-BD0B-A4890149C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848873-57F3-448F-A6BF-955851C0DC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4B324-DA1D-4476-91BB-6431B1A73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E3AE0-F9DE-4F6F-9DFD-D9689894B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44898-E707-4386-B73D-6D84BC303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55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33D56-CDB8-448C-8BBB-1A8F99529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85191-58B4-4775-A936-C4281FE88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3EEF0-FD43-43C2-BD3A-147D03535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54EE2-149E-4177-9157-5EC96085E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73097-DD8F-4032-B547-692EC0DC5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0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1205A-07B5-4BFF-A7C0-ECA3C38CC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0F1238-2820-436A-9578-A1C63AE712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36FB75-127B-45E3-B56E-8B3FDF901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334C4E-AE7F-4776-B2E4-C847BEEDD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37A7F-2E2B-4268-B477-08511ED9D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9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04C4B-479F-4B66-AF87-E43D9DA2C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ADEEC-E58C-4E90-9C28-C133FD8B9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45E6C0-09D2-4C1C-9896-B6CAF00A98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CA65B4-53FE-4DEB-970D-45AD5762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7AF86-B45E-456C-BBCE-5A249B180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AC2D6F-54D7-46FE-BD60-A27A67464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15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EF25A-E4A7-4968-A492-BF5D1AA74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9E434E-ED6A-4AB2-BAF5-A6C2B7B70A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7123B-2955-4B0A-BD91-13371949AA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815CC8-5056-401B-A080-52349DDB0C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16B83F-800C-47F9-B9FF-515F89E205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099DA7-094D-4343-89BC-DBAFF03E6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00821C-87D0-4D6D-B4A7-F979A544B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246903-3682-42F1-AECD-643269C50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7038D-F993-4E5A-BCAA-011C411A0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BDDBE8-5CAA-4D20-BC4F-6CEF24DDC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C4E99D-9528-4467-969F-14C72BC9B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76A93B-B54F-425C-937C-5807C324F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0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B24666-B58E-4222-BE6D-9209D134D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390C91-A982-4960-AF30-F8A803C92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0C78E4-7EC5-4CF4-99BD-5F850E728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8B0CA-1696-471B-B91D-85F5A6C61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D5271-5061-4716-AD70-DC966B57EE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EC97D3-76ED-45B1-8B31-A6964FD44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307E16-C178-434A-AB16-840F5B614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D3212-B162-49B5-8FED-742B980FD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A7B55E-DBBF-43FA-928A-1D9D27E7F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69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7236A-4EBB-48AB-805D-D6D2850C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033BC7-6C00-4717-8D6D-EE08C24CC1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86324-246B-4C30-B6AD-1215A1CAA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5B953C-8250-4A89-8D09-5AD500C22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D7C8A4-A5BD-4485-A9F1-65F144F34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6BD8BE-5841-47B5-8469-A7975E604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3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D7D6F-1686-4B22-A350-9C51CA974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08E31A-3060-4CFC-A8E5-B329ECAF8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224CB-137C-4D74-94F4-707ABD8BE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96EC70-B775-4F65-AD76-1FB8737CA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71897-FF1F-4DD3-A44B-87608AAEA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37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C96AC4-ADAA-415C-8966-DBBC8CB732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CE092E-211C-43C8-A58B-6937572F3B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929E9E-5424-420E-BA5D-D0190F3E7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EC365-B266-4307-A20A-BFE657D00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EB065-798E-4874-AB96-054966239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60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0F06BE-A3B7-4C26-AC84-E7D52C6F0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9D7979-F4C9-4450-833B-D2C660CF1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EF1EA-C843-4FD0-ACBD-50DF7C507A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F9F14-7F64-4D9B-BB64-27C4850AAE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F6D887-616B-49D7-BA44-5BB4731DCD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583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0"/>
            <a:ext cx="9144000" cy="2438400"/>
          </a:xfrm>
        </p:spPr>
        <p:txBody>
          <a:bodyPr>
            <a:noAutofit/>
          </a:bodyPr>
          <a:lstStyle/>
          <a:p>
            <a:pPr algn="ctr"/>
            <a:r>
              <a:rPr lang="en-GB" sz="5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Lord, I Lift Your Name High</a:t>
            </a:r>
            <a:br>
              <a:rPr lang="en-GB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GB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GB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6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 </a:t>
            </a:r>
            <a:r>
              <a:rPr lang="en-GB" sz="3600" b="1" i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loue</a:t>
            </a:r>
            <a:r>
              <a:rPr lang="en-GB" sz="36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Ton Nom, </a:t>
            </a:r>
            <a:r>
              <a:rPr lang="en-GB" sz="3600" b="1" i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Eternel</a:t>
            </a:r>
            <a:r>
              <a:rPr lang="en-GB" sz="36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-</a:t>
            </a:r>
            <a:br>
              <a:rPr lang="en-ZA" sz="2000" i="1" dirty="0">
                <a:solidFill>
                  <a:srgbClr val="FFFF00"/>
                </a:solidFill>
              </a:rPr>
            </a:br>
            <a:endParaRPr lang="en-GB" sz="36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1143" y="2928257"/>
            <a:ext cx="1741714" cy="10287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GB" sz="6600" b="1" dirty="0">
                <a:latin typeface="Cambria" panose="02040503050406030204" pitchFamily="18" charset="0"/>
                <a:ea typeface="Cambria" panose="02040503050406030204" pitchFamily="18" charset="0"/>
              </a:rPr>
              <a:t>355</a:t>
            </a:r>
          </a:p>
        </p:txBody>
      </p:sp>
      <p:sp>
        <p:nvSpPr>
          <p:cNvPr id="5" name="Bevel 4"/>
          <p:cNvSpPr/>
          <p:nvPr/>
        </p:nvSpPr>
        <p:spPr>
          <a:xfrm>
            <a:off x="3942851" y="4147457"/>
            <a:ext cx="1258297" cy="12192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752" y="216932"/>
            <a:ext cx="8503920" cy="633626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Lord, I lift Your Name on high,</a:t>
            </a:r>
          </a:p>
          <a:p>
            <a:pPr algn="ctr"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Lord, I love to sing Your praises!</a:t>
            </a:r>
          </a:p>
          <a:p>
            <a:pPr algn="ctr"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I’m so glad You made  my life,</a:t>
            </a:r>
          </a:p>
          <a:p>
            <a:pPr algn="ctr"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I’m so glad You came to save us.</a:t>
            </a:r>
            <a:endParaRPr lang="en-GB" sz="3200" b="1" i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1000" b="1" i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You came from heaven to earth,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To show me the way;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From the earth to the cross,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My debt to pay;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From the cross to the grave, 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From the grave to the sky,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Lord, I lift Your Name on high!</a:t>
            </a:r>
          </a:p>
          <a:p>
            <a:pPr algn="ctr">
              <a:buNone/>
            </a:pPr>
            <a:endParaRPr lang="en-GB" sz="3200" b="1" i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200" b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7498660" y="2667000"/>
            <a:ext cx="457200" cy="3654754"/>
          </a:xfrm>
          <a:prstGeom prst="rightBrace">
            <a:avLst>
              <a:gd name="adj1" fmla="val 85945"/>
              <a:gd name="adj2" fmla="val 50652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ounded Rectangle 7"/>
          <p:cNvSpPr/>
          <p:nvPr/>
        </p:nvSpPr>
        <p:spPr>
          <a:xfrm>
            <a:off x="8045486" y="4303877"/>
            <a:ext cx="670560" cy="381000"/>
          </a:xfrm>
          <a:prstGeom prst="roundRect">
            <a:avLst/>
          </a:prstGeo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riblet"/>
            <a:contourClr>
              <a:schemeClr val="dk1"/>
            </a:contour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 2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166E995E-771B-48F8-A19A-83ADA34E7010}"/>
              </a:ext>
            </a:extLst>
          </p:cNvPr>
          <p:cNvSpPr/>
          <p:nvPr/>
        </p:nvSpPr>
        <p:spPr>
          <a:xfrm>
            <a:off x="381000" y="228600"/>
            <a:ext cx="914400" cy="533400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24F9F4B4-A77B-4BB1-9CD9-944652A40A01}"/>
              </a:ext>
            </a:extLst>
          </p:cNvPr>
          <p:cNvSpPr/>
          <p:nvPr/>
        </p:nvSpPr>
        <p:spPr>
          <a:xfrm>
            <a:off x="2716203" y="6411447"/>
            <a:ext cx="3831336" cy="377851"/>
          </a:xfrm>
          <a:prstGeom prst="downArrow">
            <a:avLst>
              <a:gd name="adj1" fmla="val 73559"/>
              <a:gd name="adj2" fmla="val 50000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81F402-BBB8-4FF5-9CF9-A4D5BC1C2628}"/>
              </a:ext>
            </a:extLst>
          </p:cNvPr>
          <p:cNvSpPr txBox="1"/>
          <p:nvPr/>
        </p:nvSpPr>
        <p:spPr>
          <a:xfrm>
            <a:off x="3195174" y="6342172"/>
            <a:ext cx="2853654" cy="335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i="1" dirty="0">
                <a:solidFill>
                  <a:srgbClr val="FFFF00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 </a:t>
            </a:r>
            <a:r>
              <a:rPr lang="en-GB" sz="1800" b="1" i="1" dirty="0" err="1">
                <a:solidFill>
                  <a:srgbClr val="FFFF00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loue</a:t>
            </a:r>
            <a:r>
              <a:rPr lang="en-GB" sz="1800" b="1" i="1" dirty="0">
                <a:solidFill>
                  <a:srgbClr val="FFFF00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Ton Nom, </a:t>
            </a:r>
            <a:r>
              <a:rPr lang="en-GB" sz="1800" b="1" i="1" dirty="0" err="1">
                <a:solidFill>
                  <a:srgbClr val="FFFF00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Eternel</a:t>
            </a:r>
            <a:endParaRPr lang="en-ZA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54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752" y="216932"/>
            <a:ext cx="8503920" cy="633626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 </a:t>
            </a:r>
            <a:r>
              <a:rPr lang="en-GB" sz="3200" b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loue</a:t>
            </a: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Ton Nom, </a:t>
            </a:r>
            <a:r>
              <a:rPr lang="en-GB" sz="3200" b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Eternel</a:t>
            </a: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GB" sz="3200" b="1" i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Seigneur</a:t>
            </a:r>
            <a:r>
              <a:rPr lang="en-GB" sz="32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je célèbre Ta </a:t>
            </a:r>
            <a:r>
              <a:rPr lang="en-GB" sz="3200" b="1" i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bonté</a:t>
            </a:r>
            <a:r>
              <a:rPr lang="en-GB" sz="32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Quelle joie Tu vis </a:t>
            </a:r>
            <a:r>
              <a:rPr lang="en-GB" sz="3200" b="1" i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GB" sz="32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200" b="1" i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GB" sz="32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Quelle joie Tu </a:t>
            </a:r>
            <a:r>
              <a:rPr lang="en-GB" sz="3200" b="1" i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viens</a:t>
            </a:r>
            <a:r>
              <a:rPr lang="en-GB" sz="32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pour me </a:t>
            </a:r>
            <a:r>
              <a:rPr lang="en-GB" sz="3200" b="1" i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sauver</a:t>
            </a:r>
            <a:r>
              <a:rPr lang="en-GB" sz="3200" b="1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!</a:t>
            </a:r>
          </a:p>
          <a:p>
            <a:pPr algn="ctr">
              <a:buNone/>
            </a:pPr>
            <a:endParaRPr lang="en-GB" sz="1000" b="1" i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Tu </a:t>
            </a:r>
            <a:r>
              <a:rPr lang="en-GB" sz="3200" b="1" i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viens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du </a:t>
            </a:r>
            <a:r>
              <a:rPr lang="en-GB" sz="3200" b="1" i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ciel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sur la </a:t>
            </a:r>
            <a:r>
              <a:rPr lang="en-GB" sz="3200" b="1" i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terre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2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montrer</a:t>
            </a: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 </a:t>
            </a:r>
            <a:r>
              <a:rPr lang="en-GB" sz="32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voie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la </a:t>
            </a:r>
            <a:r>
              <a:rPr lang="en-GB" sz="32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terre</a:t>
            </a: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à la </a:t>
            </a:r>
            <a:r>
              <a:rPr lang="en-GB" sz="32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croix</a:t>
            </a: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Payer pour </a:t>
            </a:r>
            <a:r>
              <a:rPr lang="en-GB" sz="3200" b="1" i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la </a:t>
            </a:r>
            <a:r>
              <a:rPr lang="en-GB" sz="32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croix</a:t>
            </a: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2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jusqu’au</a:t>
            </a: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2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tombeau</a:t>
            </a:r>
            <a:r>
              <a:rPr lang="en-GB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Et du </a:t>
            </a:r>
            <a:r>
              <a:rPr lang="en-GB" sz="3200" b="1" i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tombeau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200" b="1" i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jusqu’au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200" b="1" i="1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ciel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 </a:t>
            </a:r>
            <a:r>
              <a:rPr lang="en-GB" sz="3200" b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loue</a:t>
            </a: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Ton Nom, </a:t>
            </a:r>
            <a:r>
              <a:rPr lang="en-GB" sz="3200" b="1" dirty="0" err="1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Eternel</a:t>
            </a:r>
            <a:r>
              <a:rPr lang="en-GB" sz="3200" b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2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GB" sz="3200" b="1" i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200" b="1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7391400" y="2757714"/>
            <a:ext cx="457200" cy="3505200"/>
          </a:xfrm>
          <a:prstGeom prst="rightBrace">
            <a:avLst>
              <a:gd name="adj1" fmla="val 85945"/>
              <a:gd name="adj2" fmla="val 50652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ounded Rectangle 7"/>
          <p:cNvSpPr/>
          <p:nvPr/>
        </p:nvSpPr>
        <p:spPr>
          <a:xfrm>
            <a:off x="7991856" y="4310941"/>
            <a:ext cx="670560" cy="381000"/>
          </a:xfrm>
          <a:prstGeom prst="roundRect">
            <a:avLst/>
          </a:prstGeo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riblet"/>
            <a:contourClr>
              <a:schemeClr val="dk1"/>
            </a:contour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 2</a:t>
            </a: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EE8EDCB-9D3D-4658-87F9-ECAD99EF6F14}"/>
              </a:ext>
            </a:extLst>
          </p:cNvPr>
          <p:cNvSpPr/>
          <p:nvPr/>
        </p:nvSpPr>
        <p:spPr>
          <a:xfrm>
            <a:off x="4253345" y="6522695"/>
            <a:ext cx="623455" cy="86607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  <a:prstDash val="solid"/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4E41AACC-8F8F-4DE6-AE7E-EBD47090D3B0}"/>
              </a:ext>
            </a:extLst>
          </p:cNvPr>
          <p:cNvSpPr/>
          <p:nvPr/>
        </p:nvSpPr>
        <p:spPr>
          <a:xfrm>
            <a:off x="381000" y="228600"/>
            <a:ext cx="914400" cy="533400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190</Words>
  <Application>Microsoft Office PowerPoint</Application>
  <PresentationFormat>On-screen Show (4:3)</PresentationFormat>
  <Paragraphs>35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Lord, I Lift Your Name High  - Je loue Ton Nom, Eternel -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49</cp:revision>
  <dcterms:created xsi:type="dcterms:W3CDTF">2006-08-16T00:00:00Z</dcterms:created>
  <dcterms:modified xsi:type="dcterms:W3CDTF">2022-04-30T06:44:42Z</dcterms:modified>
</cp:coreProperties>
</file>