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62" r:id="rId6"/>
    <p:sldId id="264" r:id="rId7"/>
    <p:sldId id="267" r:id="rId8"/>
    <p:sldId id="257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1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EE8FD085-674C-476F-BA8F-24C4DDE44747}"/>
    <pc:docChg chg="modSld">
      <pc:chgData name="DCT Choir" userId="975f45da-5bc3-40be-b9c6-56615e3435e3" providerId="ADAL" clId="{EE8FD085-674C-476F-BA8F-24C4DDE44747}" dt="2025-10-01T16:33:28.211" v="3" actId="20577"/>
      <pc:docMkLst>
        <pc:docMk/>
      </pc:docMkLst>
      <pc:sldChg chg="modSp mod">
        <pc:chgData name="DCT Choir" userId="975f45da-5bc3-40be-b9c6-56615e3435e3" providerId="ADAL" clId="{EE8FD085-674C-476F-BA8F-24C4DDE44747}" dt="2025-10-01T16:33:21.309" v="1" actId="20577"/>
        <pc:sldMkLst>
          <pc:docMk/>
          <pc:sldMk cId="0" sldId="257"/>
        </pc:sldMkLst>
        <pc:spChg chg="mod">
          <ac:chgData name="DCT Choir" userId="975f45da-5bc3-40be-b9c6-56615e3435e3" providerId="ADAL" clId="{EE8FD085-674C-476F-BA8F-24C4DDE44747}" dt="2025-10-01T16:33:21.309" v="1" actId="20577"/>
          <ac:spMkLst>
            <pc:docMk/>
            <pc:sldMk cId="0" sldId="257"/>
            <ac:spMk id="2" creationId="{00000000-0000-0000-0000-000000000000}"/>
          </ac:spMkLst>
        </pc:spChg>
      </pc:sldChg>
      <pc:sldChg chg="modSp mod">
        <pc:chgData name="DCT Choir" userId="975f45da-5bc3-40be-b9c6-56615e3435e3" providerId="ADAL" clId="{EE8FD085-674C-476F-BA8F-24C4DDE44747}" dt="2025-10-01T16:33:28.211" v="3" actId="20577"/>
        <pc:sldMkLst>
          <pc:docMk/>
          <pc:sldMk cId="2273104112" sldId="265"/>
        </pc:sldMkLst>
        <pc:spChg chg="mod">
          <ac:chgData name="DCT Choir" userId="975f45da-5bc3-40be-b9c6-56615e3435e3" providerId="ADAL" clId="{EE8FD085-674C-476F-BA8F-24C4DDE44747}" dt="2025-10-01T16:33:28.211" v="3" actId="20577"/>
          <ac:spMkLst>
            <pc:docMk/>
            <pc:sldMk cId="2273104112" sldId="265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60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00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7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102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29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3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813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72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19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60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5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34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910" y="1122363"/>
            <a:ext cx="8298180" cy="2387600"/>
          </a:xfrm>
        </p:spPr>
        <p:txBody>
          <a:bodyPr>
            <a:normAutofit fontScale="90000"/>
          </a:bodyPr>
          <a:lstStyle/>
          <a:p>
            <a:pPr algn="ctr">
              <a:buFontTx/>
              <a:buNone/>
            </a:pPr>
            <a:r>
              <a:rPr lang="en-US" sz="6000" b="1" i="0">
                <a:solidFill>
                  <a:srgbClr val="FFFF00"/>
                </a:solidFill>
                <a:latin typeface="Cambria" panose="02040503050406030204" pitchFamily="18" charset="0"/>
              </a:rPr>
              <a:t>Lord, I Want to Be </a:t>
            </a:r>
            <a:br>
              <a:rPr lang="en-US" sz="6000" b="1" i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6000" b="1" i="0">
                <a:solidFill>
                  <a:srgbClr val="FFFF00"/>
                </a:solidFill>
                <a:latin typeface="Cambria" panose="02040503050406030204" pitchFamily="18" charset="0"/>
              </a:rPr>
              <a:t>Like Jesus</a:t>
            </a:r>
            <a:br>
              <a:rPr lang="en-US" sz="6000" b="1" i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sz="6000" b="1" i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840038"/>
            <a:ext cx="6858000" cy="1655762"/>
          </a:xfrm>
        </p:spPr>
        <p:txBody>
          <a:bodyPr>
            <a:norm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  <a:latin typeface="Cambria" panose="02040503050406030204" pitchFamily="18" charset="0"/>
              </a:rPr>
              <a:t>743</a:t>
            </a:r>
          </a:p>
        </p:txBody>
      </p:sp>
      <p:sp>
        <p:nvSpPr>
          <p:cNvPr id="4" name="Bevel 3"/>
          <p:cNvSpPr/>
          <p:nvPr/>
        </p:nvSpPr>
        <p:spPr>
          <a:xfrm>
            <a:off x="4038600" y="3962400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1614" y="457200"/>
            <a:ext cx="880773" cy="562168"/>
          </a:xfrm>
          <a:ln w="28575"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en-US" sz="3200" b="1" i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i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43000"/>
            <a:ext cx="7886700" cy="54102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a Christian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heart, in my heart! 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a Christian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heart! </a:t>
            </a:r>
          </a:p>
          <a:p>
            <a:pPr algn="ctr">
              <a:buFontTx/>
              <a:buNone/>
            </a:pPr>
            <a:r>
              <a:rPr lang="en-US" sz="1200" b="1" i="0">
                <a:solidFill>
                  <a:schemeClr val="bg1"/>
                </a:solidFill>
                <a:latin typeface="Cambria" panose="02040503050406030204" pitchFamily="18" charset="0"/>
              </a:rPr>
              <a:t>	</a:t>
            </a: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360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 In my 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1200" b="1" i="1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a Christian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heart!</a:t>
            </a: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74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1614" y="457200"/>
            <a:ext cx="880773" cy="562168"/>
          </a:xfrm>
          <a:ln w="28575"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en-US" sz="3200" b="1" i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i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43000"/>
            <a:ext cx="7886700" cy="51054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more loving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heart, in my heart! 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more loving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heart! </a:t>
            </a:r>
          </a:p>
          <a:p>
            <a:pPr algn="ctr">
              <a:buFontTx/>
              <a:buNone/>
            </a:pPr>
            <a:r>
              <a:rPr lang="en-US" sz="1200" b="1" i="0">
                <a:solidFill>
                  <a:schemeClr val="bg1"/>
                </a:solidFill>
                <a:latin typeface="Cambria" panose="02040503050406030204" pitchFamily="18" charset="0"/>
              </a:rPr>
              <a:t>	</a:t>
            </a: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360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 In my 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1200" b="1" i="1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loving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3600" b="1" i="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heart!</a:t>
            </a: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71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1199B-5299-C68F-F1A5-37B95CAF6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248EF-C9C9-FD9F-221D-C51D49A00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1614" y="457200"/>
            <a:ext cx="880773" cy="562168"/>
          </a:xfrm>
          <a:ln w="28575"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en-US" sz="3200" b="1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i="0">
              <a:solidFill>
                <a:srgbClr val="FFFF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23A6D-CB48-7E16-6DE8-FBDC4F401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43000"/>
            <a:ext cx="7886700" cy="51054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more holy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heart, in my heart! 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more holy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heart! </a:t>
            </a:r>
          </a:p>
          <a:p>
            <a:pPr algn="ctr">
              <a:buFontTx/>
              <a:buNone/>
            </a:pPr>
            <a:r>
              <a:rPr lang="en-US" sz="1200" b="1" i="0">
                <a:solidFill>
                  <a:schemeClr val="bg1"/>
                </a:solidFill>
                <a:latin typeface="Cambria" panose="02040503050406030204" pitchFamily="18" charset="0"/>
              </a:rPr>
              <a:t>	</a:t>
            </a: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360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 In my 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1200" b="1" i="1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more holy,</a:t>
            </a:r>
            <a:endParaRPr lang="en-US" sz="3600" b="1" i="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heart!</a:t>
            </a: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65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1614" y="457200"/>
            <a:ext cx="880773" cy="562168"/>
          </a:xfrm>
          <a:ln w="28575"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US" i="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43000"/>
            <a:ext cx="7886700" cy="51054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like Jesus,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heart, in my heart! 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like Jesus,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heart! </a:t>
            </a:r>
          </a:p>
          <a:p>
            <a:pPr algn="ctr">
              <a:buFontTx/>
              <a:buNone/>
            </a:pPr>
            <a:r>
              <a:rPr lang="en-US" sz="1200" b="1" i="0">
                <a:solidFill>
                  <a:schemeClr val="bg1"/>
                </a:solidFill>
                <a:latin typeface="Cambria" panose="02040503050406030204" pitchFamily="18" charset="0"/>
              </a:rPr>
              <a:t>	</a:t>
            </a:r>
            <a:endParaRPr lang="en-US" sz="800" b="1" i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In my 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heart…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360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 I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n my heart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(in my heart)</a:t>
            </a:r>
            <a:endParaRPr lang="en-US" sz="800" b="1" i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Lord, I want to be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like Jesus,</a:t>
            </a:r>
            <a:endParaRPr lang="en-US" sz="3600" b="1" i="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In my heart!</a:t>
            </a:r>
            <a:r>
              <a:rPr lang="en-ZA" sz="3600" b="1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1614" y="457200"/>
            <a:ext cx="880773" cy="562168"/>
          </a:xfrm>
          <a:ln w="28575"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en-US" sz="3200" b="1" i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US" i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143000"/>
            <a:ext cx="8675370" cy="5105400"/>
          </a:xfrm>
        </p:spPr>
        <p:txBody>
          <a:bodyPr>
            <a:noAutofit/>
          </a:bodyPr>
          <a:lstStyle/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Merci, merci Seigneur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Jésus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Pour la Vie </a:t>
            </a:r>
            <a:r>
              <a:rPr lang="en-US" sz="3600" b="1" u="sng" err="1">
                <a:solidFill>
                  <a:schemeClr val="bg1"/>
                </a:solidFill>
                <a:latin typeface="Cambria" panose="02040503050406030204" pitchFamily="18" charset="0"/>
              </a:rPr>
              <a:t>E</a:t>
            </a:r>
            <a:r>
              <a:rPr lang="en-US" sz="3600" b="1" i="0" u="sng" err="1">
                <a:solidFill>
                  <a:schemeClr val="bg1"/>
                </a:solidFill>
                <a:latin typeface="Cambria" panose="02040503050406030204" pitchFamily="18" charset="0"/>
              </a:rPr>
              <a:t>ternelle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Je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voudrais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 ne pas </a:t>
            </a:r>
            <a:r>
              <a:rPr lang="en-US" sz="3600" b="1" err="1">
                <a:solidFill>
                  <a:schemeClr val="bg1"/>
                </a:solidFill>
                <a:latin typeface="Cambria" panose="02040503050406030204" pitchFamily="18" charset="0"/>
              </a:rPr>
              <a:t>T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e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manquer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FontTx/>
              <a:buNone/>
            </a:pP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 mon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coeur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 mon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coeur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algn="ctr">
              <a:buFontTx/>
              <a:buNone/>
            </a:pPr>
            <a:endParaRPr lang="en-US" sz="1200" b="1" i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Verses </a:t>
            </a:r>
            <a:r>
              <a:rPr lang="en-US" sz="3600" b="1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b="1" err="1">
                <a:solidFill>
                  <a:schemeClr val="bg1"/>
                </a:solidFill>
                <a:latin typeface="Cambria" panose="02040503050406030204" pitchFamily="18" charset="0"/>
              </a:rPr>
              <a:t>moi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(Verses </a:t>
            </a:r>
            <a:r>
              <a:rPr lang="en-US" sz="3600" i="1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3600" i="1" err="1">
                <a:solidFill>
                  <a:schemeClr val="bg1"/>
                </a:solidFill>
                <a:latin typeface="Cambria" panose="02040503050406030204" pitchFamily="18" charset="0"/>
              </a:rPr>
              <a:t>moi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)</a:t>
            </a:r>
          </a:p>
          <a:p>
            <a:pPr algn="ctr">
              <a:buFontTx/>
              <a:buNone/>
            </a:pP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Ton Amour…</a:t>
            </a:r>
            <a:r>
              <a:rPr lang="en-US" sz="3600" i="1">
                <a:solidFill>
                  <a:schemeClr val="bg1"/>
                </a:solidFill>
                <a:latin typeface="Cambria" panose="02040503050406030204" pitchFamily="18" charset="0"/>
              </a:rPr>
              <a:t>(Ton Amour)</a:t>
            </a:r>
            <a:endParaRPr lang="en-US" sz="1200" b="1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Pour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qu’enfin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 je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sois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 tout à </a:t>
            </a:r>
            <a:r>
              <a:rPr lang="en-US" sz="3600" b="1" err="1">
                <a:solidFill>
                  <a:schemeClr val="bg1"/>
                </a:solidFill>
                <a:latin typeface="Cambria" panose="02040503050406030204" pitchFamily="18" charset="0"/>
              </a:rPr>
              <a:t>T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oi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FontTx/>
              <a:buNone/>
            </a:pP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Bon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Sauveur</a:t>
            </a:r>
            <a:r>
              <a:rPr lang="en-US" sz="3600" b="1" i="0">
                <a:solidFill>
                  <a:schemeClr val="bg1"/>
                </a:solidFill>
                <a:latin typeface="Cambria" panose="02040503050406030204" pitchFamily="18" charset="0"/>
              </a:rPr>
              <a:t>, Bon </a:t>
            </a:r>
            <a:r>
              <a:rPr lang="en-US" sz="3600" b="1" i="0" err="1">
                <a:solidFill>
                  <a:schemeClr val="bg1"/>
                </a:solidFill>
                <a:latin typeface="Cambria" panose="02040503050406030204" pitchFamily="18" charset="0"/>
              </a:rPr>
              <a:t>Sauveur</a:t>
            </a:r>
            <a:r>
              <a:rPr lang="en-US" sz="3600" b="1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Left-Right Arrow 6"/>
          <p:cNvSpPr/>
          <p:nvPr/>
        </p:nvSpPr>
        <p:spPr>
          <a:xfrm>
            <a:off x="4419600" y="6477000"/>
            <a:ext cx="762000" cy="228600"/>
          </a:xfrm>
          <a:prstGeom prst="leftRight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10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heet of music with text&#10;&#10;AI-generated content may be incorrect.">
            <a:extLst>
              <a:ext uri="{FF2B5EF4-FFF2-40B4-BE49-F238E27FC236}">
                <a16:creationId xmlns:a16="http://schemas.microsoft.com/office/drawing/2014/main" id="{745AA482-DBD7-C652-0750-B2281AF80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7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19BC60-01CC-4171-B830-846FDB4420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53ABF2-FCDA-4CA8-A55C-33E0201CCD36}">
  <ds:schemaRefs>
    <ds:schemaRef ds:uri="http://purl.org/dc/elements/1.1/"/>
    <ds:schemaRef ds:uri="5d42dc32-f564-4da9-885c-07f0455fcf06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066D9FA-B681-47A8-9931-D3B2A237993E}">
  <ds:schemaRefs>
    <ds:schemaRef ds:uri="5d42dc32-f564-4da9-885c-07f0455fcf0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315</Words>
  <Application>Microsoft Office PowerPoint</Application>
  <PresentationFormat>On-screen Show (4:3)</PresentationFormat>
  <Paragraphs>53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Lord, I Want to Be  Like Jesus </vt:lpstr>
      <vt:lpstr>1</vt:lpstr>
      <vt:lpstr>2</vt:lpstr>
      <vt:lpstr>3</vt:lpstr>
      <vt:lpstr>4</vt:lpstr>
      <vt:lpstr>5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 Yambayamba</dc:creator>
  <cp:lastModifiedBy>DCT Choir</cp:lastModifiedBy>
  <cp:revision>1</cp:revision>
  <dcterms:created xsi:type="dcterms:W3CDTF">2006-08-16T00:00:00Z</dcterms:created>
  <dcterms:modified xsi:type="dcterms:W3CDTF">2025-10-01T16:33:29Z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