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notesMasterIdLst>
    <p:notesMasterId r:id="rId8"/>
  </p:notesMasterIdLst>
  <p:sldIdLst>
    <p:sldId id="256" r:id="rId2"/>
    <p:sldId id="270" r:id="rId3"/>
    <p:sldId id="271" r:id="rId4"/>
    <p:sldId id="272" r:id="rId5"/>
    <p:sldId id="273" r:id="rId6"/>
    <p:sldId id="2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116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44A0B-705C-4A7E-8717-607FEC5D336D}" type="datetimeFigureOut">
              <a:rPr lang="en-ZA" smtClean="0"/>
              <a:t>2024/03/03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9E8F7-94D9-413F-8D77-EC9B1883220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4891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7189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50572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62610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26562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51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18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17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69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79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7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72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2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8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4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48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952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40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88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37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8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93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3/3/2024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380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6198" y="972460"/>
            <a:ext cx="9558974" cy="1476827"/>
          </a:xfrm>
        </p:spPr>
        <p:txBody>
          <a:bodyPr>
            <a:noAutofit/>
          </a:bodyPr>
          <a:lstStyle/>
          <a:p>
            <a:r>
              <a:rPr lang="en-ZA" sz="9600" dirty="0">
                <a:solidFill>
                  <a:srgbClr val="FFFF00"/>
                </a:solidFill>
                <a:latin typeface="Cambria" panose="02040503050406030204" pitchFamily="18" charset="0"/>
              </a:rPr>
              <a:t>LOVE DIVINE</a:t>
            </a:r>
          </a:p>
        </p:txBody>
      </p:sp>
      <p:sp>
        <p:nvSpPr>
          <p:cNvPr id="4" name="Bevel 3"/>
          <p:cNvSpPr/>
          <p:nvPr/>
        </p:nvSpPr>
        <p:spPr>
          <a:xfrm>
            <a:off x="5425165" y="3454927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29221" y="2170281"/>
            <a:ext cx="20281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7200" b="1" dirty="0">
                <a:latin typeface="Cambria" panose="02040503050406030204" pitchFamily="18" charset="0"/>
              </a:rPr>
              <a:t>765 </a:t>
            </a:r>
            <a:endParaRPr lang="en-US" sz="7200" b="1" dirty="0"/>
          </a:p>
        </p:txBody>
      </p:sp>
    </p:spTree>
    <p:extLst>
      <p:ext uri="{BB962C8B-B14F-4D97-AF65-F5344CB8AC3E}">
        <p14:creationId xmlns:p14="http://schemas.microsoft.com/office/powerpoint/2010/main" val="314045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87" y="978068"/>
            <a:ext cx="9817669" cy="580659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ZA" sz="3600" b="1" dirty="0">
                <a:latin typeface="Cambria" panose="02040503050406030204" pitchFamily="18" charset="0"/>
              </a:rPr>
              <a:t>Love divine, all loves excelling,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Joy of </a:t>
            </a:r>
            <a:r>
              <a:rPr lang="en-ZA" sz="3600" b="1" dirty="0" err="1">
                <a:latin typeface="Cambria" panose="02040503050406030204" pitchFamily="18" charset="0"/>
              </a:rPr>
              <a:t>heav'n</a:t>
            </a:r>
            <a:r>
              <a:rPr lang="en-ZA" sz="3600" b="1" dirty="0">
                <a:latin typeface="Cambria" panose="02040503050406030204" pitchFamily="18" charset="0"/>
              </a:rPr>
              <a:t> to earth come down: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Fix in us Thy humble dwelling,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All Thy faithful mercies crown:</a:t>
            </a:r>
          </a:p>
          <a:p>
            <a:pPr algn="ctr"/>
            <a:br>
              <a:rPr lang="en-ZA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Jesus, Thou art all Compassion,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Pure, unbounded Love Thou art;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Visit us with Thy Salvation,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Enter </a:t>
            </a:r>
            <a:r>
              <a:rPr lang="en-ZA" sz="3600" b="1" dirty="0" err="1">
                <a:latin typeface="Cambria" panose="02040503050406030204" pitchFamily="18" charset="0"/>
              </a:rPr>
              <a:t>ev'ry</a:t>
            </a:r>
            <a:r>
              <a:rPr lang="en-ZA" sz="3600" b="1" dirty="0">
                <a:latin typeface="Cambria" panose="02040503050406030204" pitchFamily="18" charset="0"/>
              </a:rPr>
              <a:t> trembling heart.</a:t>
            </a:r>
            <a:endParaRPr lang="en-US" sz="3600" b="1" dirty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ZA" sz="3600" b="1" dirty="0"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9878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87" y="978068"/>
            <a:ext cx="9817669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ZA" sz="3600" b="1" dirty="0">
                <a:latin typeface="Cambria" panose="02040503050406030204" pitchFamily="18" charset="0"/>
              </a:rPr>
              <a:t>Breathe, O breathe Thy Loving Spirit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Into </a:t>
            </a:r>
            <a:r>
              <a:rPr lang="en-ZA" sz="3600" b="1" dirty="0" err="1">
                <a:latin typeface="Cambria" panose="02040503050406030204" pitchFamily="18" charset="0"/>
              </a:rPr>
              <a:t>ev'ry</a:t>
            </a:r>
            <a:r>
              <a:rPr lang="en-ZA" sz="3600" b="1" dirty="0">
                <a:latin typeface="Cambria" panose="02040503050406030204" pitchFamily="18" charset="0"/>
              </a:rPr>
              <a:t> troubled heart;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Let us all in Thee inherit,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Let us find the promised rest:</a:t>
            </a:r>
          </a:p>
          <a:p>
            <a:pPr algn="ctr"/>
            <a:br>
              <a:rPr lang="en-ZA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Take away the life of sinning;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Alpha and Omega be;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End of faith, as its Beginning,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Set our hearts at liberty.</a:t>
            </a:r>
            <a:endParaRPr lang="en-ZA" sz="3600" b="1" dirty="0"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823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87" y="978068"/>
            <a:ext cx="9817669" cy="55295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ZA" sz="3600" b="1" dirty="0">
                <a:latin typeface="Cambria" panose="02040503050406030204" pitchFamily="18" charset="0"/>
              </a:rPr>
              <a:t>Come, Almighty, to deliver,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Let us all Thy Grace receive;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Suddenly return, and never,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Nevermore Thy temples leave.</a:t>
            </a:r>
          </a:p>
          <a:p>
            <a:pPr algn="ctr"/>
            <a:br>
              <a:rPr lang="en-ZA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Thee we would be always blessing,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Serve Thee as Thy hosts above,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Sing and praise Thee without ceasing,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Glory in Thy perfect Love.</a:t>
            </a:r>
            <a:endParaRPr lang="en-US" sz="3600" b="1" dirty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ZA" sz="3600" b="1" dirty="0"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1612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87" y="978068"/>
            <a:ext cx="9817669" cy="580659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ZA" sz="3600" b="1" dirty="0">
                <a:latin typeface="Cambria" panose="02040503050406030204" pitchFamily="18" charset="0"/>
              </a:rPr>
              <a:t>Finish, then, Thy new creation;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Pure and spotless let us be: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Let us see Thy great Salvation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Perfectly restored in Thee;</a:t>
            </a:r>
          </a:p>
          <a:p>
            <a:pPr algn="ctr"/>
            <a:br>
              <a:rPr lang="en-ZA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Changed from glory into glory,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 err="1">
                <a:latin typeface="Cambria" panose="02040503050406030204" pitchFamily="18" charset="0"/>
              </a:rPr>
              <a:t>‘Til</a:t>
            </a:r>
            <a:r>
              <a:rPr lang="en-ZA" sz="3600" b="1" dirty="0">
                <a:latin typeface="Cambria" panose="02040503050406030204" pitchFamily="18" charset="0"/>
              </a:rPr>
              <a:t> in </a:t>
            </a:r>
            <a:r>
              <a:rPr lang="en-ZA" sz="3600" b="1" dirty="0" err="1">
                <a:latin typeface="Cambria" panose="02040503050406030204" pitchFamily="18" charset="0"/>
              </a:rPr>
              <a:t>heav'n</a:t>
            </a:r>
            <a:r>
              <a:rPr lang="en-ZA" sz="3600" b="1" dirty="0">
                <a:latin typeface="Cambria" panose="02040503050406030204" pitchFamily="18" charset="0"/>
              </a:rPr>
              <a:t> we take our place,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 err="1">
                <a:latin typeface="Cambria" panose="02040503050406030204" pitchFamily="18" charset="0"/>
              </a:rPr>
              <a:t>‘Til</a:t>
            </a:r>
            <a:r>
              <a:rPr lang="en-ZA" sz="3600" b="1" dirty="0">
                <a:latin typeface="Cambria" panose="02040503050406030204" pitchFamily="18" charset="0"/>
              </a:rPr>
              <a:t> we cast our crowns before Thee,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Lost in wonder, love and praise.</a:t>
            </a:r>
            <a:endParaRPr lang="en-US" sz="3600" b="1" dirty="0"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ZA" sz="3600" b="1" dirty="0"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5" name="Down Arrow 4"/>
          <p:cNvSpPr/>
          <p:nvPr/>
        </p:nvSpPr>
        <p:spPr>
          <a:xfrm>
            <a:off x="4618398" y="6020521"/>
            <a:ext cx="2150702" cy="369717"/>
          </a:xfrm>
          <a:prstGeom prst="downArrow">
            <a:avLst>
              <a:gd name="adj1" fmla="val 72115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Quel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Ami</a:t>
            </a:r>
          </a:p>
        </p:txBody>
      </p:sp>
    </p:spTree>
    <p:extLst>
      <p:ext uri="{BB962C8B-B14F-4D97-AF65-F5344CB8AC3E}">
        <p14:creationId xmlns:p14="http://schemas.microsoft.com/office/powerpoint/2010/main" val="20675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412" y="978068"/>
            <a:ext cx="703040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atin typeface="Cambria" panose="02040503050406030204" pitchFamily="18" charset="0"/>
              </a:rPr>
              <a:t>Quel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ami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fidèle</a:t>
            </a:r>
            <a:r>
              <a:rPr lang="en-US" sz="3600" b="1" dirty="0">
                <a:latin typeface="Cambria" panose="02040503050406030204" pitchFamily="18" charset="0"/>
              </a:rPr>
              <a:t> et </a:t>
            </a:r>
            <a:r>
              <a:rPr lang="en-US" sz="3600" b="1" dirty="0" err="1">
                <a:latin typeface="Cambria" panose="02040503050406030204" pitchFamily="18" charset="0"/>
              </a:rPr>
              <a:t>tendre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3600" b="1" dirty="0">
                <a:latin typeface="Cambria" panose="02040503050406030204" pitchFamily="18" charset="0"/>
              </a:rPr>
              <a:t>Nous </a:t>
            </a:r>
            <a:r>
              <a:rPr lang="en-US" sz="3600" b="1" dirty="0" err="1">
                <a:latin typeface="Cambria" panose="02040503050406030204" pitchFamily="18" charset="0"/>
              </a:rPr>
              <a:t>avons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en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Jésus</a:t>
            </a:r>
            <a:r>
              <a:rPr lang="en-US" sz="3600" b="1" dirty="0">
                <a:latin typeface="Cambria" panose="02040503050406030204" pitchFamily="18" charset="0"/>
              </a:rPr>
              <a:t>-Christ</a:t>
            </a:r>
          </a:p>
          <a:p>
            <a:pPr algn="ctr"/>
            <a:r>
              <a:rPr lang="en-US" sz="3600" b="1" dirty="0" err="1">
                <a:latin typeface="Cambria" panose="02040503050406030204" pitchFamily="18" charset="0"/>
              </a:rPr>
              <a:t>Bientôt</a:t>
            </a:r>
            <a:r>
              <a:rPr lang="en-US" sz="3600" b="1" dirty="0">
                <a:latin typeface="Cambria" panose="02040503050406030204" pitchFamily="18" charset="0"/>
              </a:rPr>
              <a:t> Il </a:t>
            </a:r>
            <a:r>
              <a:rPr lang="en-US" sz="3600" b="1" dirty="0" err="1">
                <a:latin typeface="Cambria" panose="02040503050406030204" pitchFamily="18" charset="0"/>
              </a:rPr>
              <a:t>viendra</a:t>
            </a:r>
            <a:r>
              <a:rPr lang="en-US" sz="3600" b="1" dirty="0">
                <a:latin typeface="Cambria" panose="02040503050406030204" pitchFamily="18" charset="0"/>
              </a:rPr>
              <a:t> nous </a:t>
            </a:r>
            <a:r>
              <a:rPr lang="en-US" sz="3600" b="1" dirty="0" err="1">
                <a:latin typeface="Cambria" panose="02040503050406030204" pitchFamily="18" charset="0"/>
              </a:rPr>
              <a:t>prendre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3600" b="1" dirty="0">
                <a:latin typeface="Cambria" panose="02040503050406030204" pitchFamily="18" charset="0"/>
              </a:rPr>
              <a:t>Pour </a:t>
            </a:r>
            <a:r>
              <a:rPr lang="en-US" sz="3600" b="1" dirty="0" err="1">
                <a:latin typeface="Cambria" panose="02040503050406030204" pitchFamily="18" charset="0"/>
              </a:rPr>
              <a:t>être</a:t>
            </a:r>
            <a:r>
              <a:rPr lang="en-US" sz="3600" b="1" dirty="0">
                <a:latin typeface="Cambria" panose="02040503050406030204" pitchFamily="18" charset="0"/>
              </a:rPr>
              <a:t> au </a:t>
            </a:r>
            <a:r>
              <a:rPr lang="en-US" sz="3600" b="1" dirty="0" err="1">
                <a:latin typeface="Cambria" panose="02040503050406030204" pitchFamily="18" charset="0"/>
              </a:rPr>
              <a:t>ciel</a:t>
            </a:r>
            <a:r>
              <a:rPr lang="en-US" sz="3600" b="1" dirty="0">
                <a:latin typeface="Cambria" panose="02040503050406030204" pitchFamily="18" charset="0"/>
              </a:rPr>
              <a:t> avec </a:t>
            </a:r>
            <a:r>
              <a:rPr lang="en-US" sz="3600" b="1" dirty="0" err="1">
                <a:latin typeface="Cambria" panose="02040503050406030204" pitchFamily="18" charset="0"/>
              </a:rPr>
              <a:t>Lui</a:t>
            </a:r>
            <a:r>
              <a:rPr lang="en-US" sz="3600" b="1" dirty="0">
                <a:latin typeface="Cambria" panose="02040503050406030204" pitchFamily="18" charset="0"/>
              </a:rPr>
              <a:t>.</a:t>
            </a:r>
          </a:p>
          <a:p>
            <a:pPr algn="ctr"/>
            <a:endParaRPr lang="en-US" sz="3600" b="1" dirty="0">
              <a:latin typeface="Cambria" panose="02040503050406030204" pitchFamily="18" charset="0"/>
            </a:endParaRPr>
          </a:p>
          <a:p>
            <a:pPr algn="ctr"/>
            <a:r>
              <a:rPr lang="en-US" sz="3600" b="1" dirty="0" err="1">
                <a:latin typeface="Cambria" panose="02040503050406030204" pitchFamily="18" charset="0"/>
              </a:rPr>
              <a:t>Suivons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donc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l’étroite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voie</a:t>
            </a:r>
            <a:r>
              <a:rPr lang="en-US" sz="36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US" sz="3600" b="1" dirty="0" err="1">
                <a:latin typeface="Cambria" panose="02040503050406030204" pitchFamily="18" charset="0"/>
              </a:rPr>
              <a:t>En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comptant</a:t>
            </a:r>
            <a:r>
              <a:rPr lang="en-US" sz="3600" b="1" dirty="0">
                <a:latin typeface="Cambria" panose="02040503050406030204" pitchFamily="18" charset="0"/>
              </a:rPr>
              <a:t> sur Son </a:t>
            </a:r>
            <a:r>
              <a:rPr lang="en-US" sz="3600" b="1" dirty="0" err="1">
                <a:latin typeface="Cambria" panose="02040503050406030204" pitchFamily="18" charset="0"/>
              </a:rPr>
              <a:t>secours</a:t>
            </a:r>
            <a:endParaRPr lang="en-US" sz="3600" b="1" dirty="0">
              <a:latin typeface="Cambria" panose="02040503050406030204" pitchFamily="18" charset="0"/>
            </a:endParaRPr>
          </a:p>
          <a:p>
            <a:pPr algn="ctr"/>
            <a:r>
              <a:rPr lang="en-US" sz="3600" b="1" dirty="0" err="1">
                <a:latin typeface="Cambria" panose="02040503050406030204" pitchFamily="18" charset="0"/>
              </a:rPr>
              <a:t>Bientôt</a:t>
            </a:r>
            <a:r>
              <a:rPr lang="en-US" sz="3600" b="1" dirty="0">
                <a:latin typeface="Cambria" panose="02040503050406030204" pitchFamily="18" charset="0"/>
              </a:rPr>
              <a:t> nous </a:t>
            </a:r>
            <a:r>
              <a:rPr lang="en-US" sz="3600" b="1" dirty="0" err="1">
                <a:latin typeface="Cambria" panose="02040503050406030204" pitchFamily="18" charset="0"/>
              </a:rPr>
              <a:t>aurons</a:t>
            </a:r>
            <a:r>
              <a:rPr lang="en-US" sz="3600" b="1" dirty="0">
                <a:latin typeface="Cambria" panose="02040503050406030204" pitchFamily="18" charset="0"/>
              </a:rPr>
              <a:t> la joie</a:t>
            </a:r>
          </a:p>
          <a:p>
            <a:pPr algn="ctr"/>
            <a:r>
              <a:rPr lang="en-US" sz="3600" b="1" dirty="0">
                <a:latin typeface="Cambria" panose="02040503050406030204" pitchFamily="18" charset="0"/>
              </a:rPr>
              <a:t> De vivre avec </a:t>
            </a:r>
            <a:r>
              <a:rPr lang="en-US" sz="3600" b="1" dirty="0" err="1">
                <a:latin typeface="Cambria" panose="02040503050406030204" pitchFamily="18" charset="0"/>
              </a:rPr>
              <a:t>Lui</a:t>
            </a:r>
            <a:r>
              <a:rPr lang="en-US" sz="3600" b="1" dirty="0"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latin typeface="Cambria" panose="02040503050406030204" pitchFamily="18" charset="0"/>
              </a:rPr>
              <a:t>toujours</a:t>
            </a:r>
            <a:r>
              <a:rPr lang="en-US" sz="3600" b="1" dirty="0">
                <a:latin typeface="Cambria" panose="02040503050406030204" pitchFamily="18" charset="0"/>
              </a:rPr>
              <a:t>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ZA" sz="3600" b="1" dirty="0"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2784521" y="41029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048370" y="6183744"/>
            <a:ext cx="944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CEE050-2F5D-E6C9-23C4-8E06497B8EC4}"/>
              </a:ext>
            </a:extLst>
          </p:cNvPr>
          <p:cNvSpPr/>
          <p:nvPr/>
        </p:nvSpPr>
        <p:spPr>
          <a:xfrm>
            <a:off x="6986328" y="1178593"/>
            <a:ext cx="5133480" cy="489364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en-US" sz="2600" b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Whay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 a Friend we have in Jesus</a:t>
            </a:r>
          </a:p>
          <a:p>
            <a:pPr algn="ctr"/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Very soon He’ll come to take us</a:t>
            </a:r>
          </a:p>
          <a:p>
            <a:pPr algn="ctr"/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To dwell with Him together </a:t>
            </a:r>
          </a:p>
          <a:p>
            <a:pPr algn="ctr"/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in Heaven.</a:t>
            </a:r>
          </a:p>
          <a:p>
            <a:pPr algn="ctr"/>
            <a:endParaRPr lang="en-US" sz="2600" b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endParaRPr lang="en-US" sz="2600" b="1" dirty="0">
              <a:solidFill>
                <a:schemeClr val="accent6">
                  <a:lumMod val="40000"/>
                  <a:lumOff val="60000"/>
                </a:schemeClr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So let us walk in the narrow way,</a:t>
            </a:r>
          </a:p>
          <a:p>
            <a:pPr algn="ctr"/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Relying on His rescue</a:t>
            </a:r>
          </a:p>
          <a:p>
            <a:pPr algn="ctr"/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Soon, we’ll be glad to live together forever.</a:t>
            </a:r>
          </a:p>
          <a:p>
            <a:pPr algn="ctr"/>
            <a:endParaRPr lang="en-ZA" sz="2600" b="1" dirty="0">
              <a:solidFill>
                <a:schemeClr val="accent6">
                  <a:lumMod val="40000"/>
                  <a:lumOff val="60000"/>
                </a:schemeClr>
              </a:solidFill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88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1546</TotalTime>
  <Words>346</Words>
  <Application>Microsoft Office PowerPoint</Application>
  <PresentationFormat>Widescreen</PresentationFormat>
  <Paragraphs>40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Bookman Old Style</vt:lpstr>
      <vt:lpstr>Calibri</vt:lpstr>
      <vt:lpstr>Cambria</vt:lpstr>
      <vt:lpstr>Rockwell</vt:lpstr>
      <vt:lpstr>Damask</vt:lpstr>
      <vt:lpstr>LOVE DIVINE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SAFARI ZETU</dc:title>
  <dc:creator>Naomie Madi</dc:creator>
  <cp:lastModifiedBy>Ukelo Alimange</cp:lastModifiedBy>
  <cp:revision>48</cp:revision>
  <dcterms:created xsi:type="dcterms:W3CDTF">2017-10-30T17:59:35Z</dcterms:created>
  <dcterms:modified xsi:type="dcterms:W3CDTF">2024-03-03T07:03:35Z</dcterms:modified>
</cp:coreProperties>
</file>