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4" r:id="rId7"/>
    <p:sldId id="265" r:id="rId8"/>
    <p:sldId id="271" r:id="rId9"/>
    <p:sldId id="266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7263C-100C-4FE9-BFBF-C3957727E5A1}" type="datetimeFigureOut">
              <a:rPr lang="en-US" smtClean="0"/>
              <a:pPr/>
              <a:t>12/8/2024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3209B-9706-4EF1-B2A4-50E687B83AE9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43981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1</a:t>
            </a:fld>
            <a:endParaRPr lang="en-Z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2</a:t>
            </a:fld>
            <a:endParaRPr lang="en-Z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3</a:t>
            </a:fld>
            <a:endParaRPr lang="en-Z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4</a:t>
            </a:fld>
            <a:endParaRPr lang="en-Z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559F7-1646-C3D9-5A68-F5AF7551D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C0D26B-ACC4-3615-1D42-D4C8B3FB77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264846-6AF5-3AF2-844C-BEE6BD9E8B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4A4FB-09F2-B532-0E27-D0877A2A23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5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13720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6</a:t>
            </a:fld>
            <a:endParaRPr lang="en-Z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3C28F-4713-B6D7-B1C1-C6880E3A0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AF4B5C-3BEE-D2A4-1D6A-6A150F6EA5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BCA844-FB92-D293-2AA1-8206450BEF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FC68A7-FBE0-46EA-229E-02235B037E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3209B-9706-4EF1-B2A4-50E687B83AE9}" type="slidenum">
              <a:rPr lang="en-ZA" smtClean="0"/>
              <a:pPr/>
              <a:t>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32634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91718" y="1143000"/>
            <a:ext cx="7560564" cy="8382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600" b="1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LOVE LIFTED ME</a:t>
            </a:r>
            <a:endParaRPr lang="en-ZA" sz="6600" dirty="0">
              <a:solidFill>
                <a:srgbClr val="FFFF0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834384" y="2209800"/>
            <a:ext cx="1475232" cy="8382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326</a:t>
            </a:r>
          </a:p>
        </p:txBody>
      </p:sp>
      <p:sp>
        <p:nvSpPr>
          <p:cNvPr id="7" name="Bevel 6"/>
          <p:cNvSpPr/>
          <p:nvPr/>
        </p:nvSpPr>
        <p:spPr>
          <a:xfrm>
            <a:off x="4028123" y="3260217"/>
            <a:ext cx="1087754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94148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was sinking deep in sin,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Far from the peaceful shore,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Very deeply stained within,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Sinking to rise no more;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But the Master of the sea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Heard my despairing cry,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From the waters lifted 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Now safe am I.</a:t>
            </a:r>
          </a:p>
        </p:txBody>
      </p:sp>
      <p:sp>
        <p:nvSpPr>
          <p:cNvPr id="7" name="Diamond 6"/>
          <p:cNvSpPr/>
          <p:nvPr/>
        </p:nvSpPr>
        <p:spPr>
          <a:xfrm>
            <a:off x="3884997" y="152400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85166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84998" y="338845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7504" y="38100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8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86528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All my heart to Him I give,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Ever to Him I’ll cling, 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In His blessed presence live,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Ever His praises sing,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Love so mighty and so true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Merits my soul’s best songs;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Faithful, loving service, too,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To Him belongs.</a:t>
            </a:r>
          </a:p>
        </p:txBody>
      </p:sp>
      <p:sp>
        <p:nvSpPr>
          <p:cNvPr id="7" name="Diamond 6"/>
          <p:cNvSpPr/>
          <p:nvPr/>
        </p:nvSpPr>
        <p:spPr>
          <a:xfrm>
            <a:off x="3884997" y="228600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328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4384D-48F6-3CB2-4841-DB8903BCD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71DB0E5-C277-4822-2601-DD0F69B0BAB4}"/>
              </a:ext>
            </a:extLst>
          </p:cNvPr>
          <p:cNvSpPr/>
          <p:nvPr/>
        </p:nvSpPr>
        <p:spPr>
          <a:xfrm>
            <a:off x="685800" y="85166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C07D7E57-801D-14F2-F90B-F24AF1DF5F24}"/>
              </a:ext>
            </a:extLst>
          </p:cNvPr>
          <p:cNvSpPr/>
          <p:nvPr/>
        </p:nvSpPr>
        <p:spPr>
          <a:xfrm>
            <a:off x="3884998" y="338845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AC4E08-8B9B-CACA-D155-88557B3FA6ED}"/>
              </a:ext>
            </a:extLst>
          </p:cNvPr>
          <p:cNvSpPr/>
          <p:nvPr/>
        </p:nvSpPr>
        <p:spPr>
          <a:xfrm>
            <a:off x="4087504" y="38100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27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94148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Souls in danger look above,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Jesus completely saves;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will lift you by His love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Out of the angry waves.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He’s the Master of the sea;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Billows His will obey;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your Saviour wants to be;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Be saved today.</a:t>
            </a:r>
          </a:p>
        </p:txBody>
      </p:sp>
      <p:sp>
        <p:nvSpPr>
          <p:cNvPr id="7" name="Diamond 6"/>
          <p:cNvSpPr/>
          <p:nvPr/>
        </p:nvSpPr>
        <p:spPr>
          <a:xfrm>
            <a:off x="3884997" y="228600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594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8B000-04E3-4D67-1743-002B216DE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4992F4F-1EB2-49CF-EB7A-2277D23D9A05}"/>
              </a:ext>
            </a:extLst>
          </p:cNvPr>
          <p:cNvSpPr/>
          <p:nvPr/>
        </p:nvSpPr>
        <p:spPr>
          <a:xfrm>
            <a:off x="685800" y="851667"/>
            <a:ext cx="7772400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me, love lifted me,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nothing else could help,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lifted me.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B19EB355-8580-99E1-97D3-DF5A6DDF79A1}"/>
              </a:ext>
            </a:extLst>
          </p:cNvPr>
          <p:cNvSpPr/>
          <p:nvPr/>
        </p:nvSpPr>
        <p:spPr>
          <a:xfrm>
            <a:off x="3884998" y="338845"/>
            <a:ext cx="1374005" cy="503802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3BF57A-E15A-DBB5-CCA1-BB4171D9B67D}"/>
              </a:ext>
            </a:extLst>
          </p:cNvPr>
          <p:cNvSpPr/>
          <p:nvPr/>
        </p:nvSpPr>
        <p:spPr>
          <a:xfrm>
            <a:off x="4087504" y="38100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345EBCF-81EB-563F-1F76-84F814905257}"/>
              </a:ext>
            </a:extLst>
          </p:cNvPr>
          <p:cNvSpPr/>
          <p:nvPr/>
        </p:nvSpPr>
        <p:spPr>
          <a:xfrm>
            <a:off x="4267200" y="6006333"/>
            <a:ext cx="685800" cy="9526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7213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6E28626-6F56-4701-8DDF-901118C5D8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26E4A4-8F78-4EDF-AFE7-AA6F1DCA2B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D547E8-4480-4CFA-A9EF-BB1899ACF369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269</Words>
  <Application>Microsoft Office PowerPoint</Application>
  <PresentationFormat>On-screen Show (4:3)</PresentationFormat>
  <Paragraphs>67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 LIFTED ME  326</dc:title>
  <dc:creator>Ukelo</dc:creator>
  <cp:lastModifiedBy>LUBO</cp:lastModifiedBy>
  <cp:revision>38</cp:revision>
  <dcterms:created xsi:type="dcterms:W3CDTF">2006-08-16T00:00:00Z</dcterms:created>
  <dcterms:modified xsi:type="dcterms:W3CDTF">2024-12-08T07:55:49Z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