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5" r:id="rId4"/>
    <p:sldId id="266" r:id="rId5"/>
    <p:sldId id="268" r:id="rId6"/>
    <p:sldId id="26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762000"/>
          </a:xfrm>
        </p:spPr>
        <p:txBody>
          <a:bodyPr>
            <a:normAutofit/>
          </a:bodyPr>
          <a:lstStyle/>
          <a:p>
            <a:r>
              <a:rPr lang="en-ZA" sz="4400" b="1" dirty="0" smtClean="0">
                <a:solidFill>
                  <a:schemeClr val="tx1"/>
                </a:solidFill>
                <a:latin typeface="Cambria" panose="02040503050406030204" pitchFamily="18" charset="0"/>
              </a:rPr>
              <a:t>704</a:t>
            </a:r>
            <a:endParaRPr lang="en-ZA" sz="44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62400" y="4902708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228600" y="532494"/>
            <a:ext cx="8686800" cy="335370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ZA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Loving God, </a:t>
            </a:r>
            <a:br>
              <a:rPr lang="en-ZA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</a:br>
            <a:r>
              <a:rPr lang="en-ZA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Won’t You…?</a:t>
            </a:r>
            <a:endParaRPr lang="en-ZA" sz="9600" b="1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40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4894"/>
            <a:ext cx="8686800" cy="54483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Loving God, </a:t>
            </a:r>
            <a:r>
              <a:rPr lang="en-ZA" sz="3600" b="1" dirty="0">
                <a:latin typeface="Cambria" panose="02040503050406030204" pitchFamily="18" charset="0"/>
              </a:rPr>
              <a:t>won’t You </a:t>
            </a:r>
            <a:r>
              <a:rPr lang="en-ZA" sz="3600" b="1" dirty="0" err="1" smtClean="0">
                <a:latin typeface="Cambria" panose="02040503050406030204" pitchFamily="18" charset="0"/>
              </a:rPr>
              <a:t>giv’me</a:t>
            </a:r>
            <a:r>
              <a:rPr lang="en-ZA" sz="3600" b="1" dirty="0"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The Spirit of Christ 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To take me to Your Presence?</a:t>
            </a:r>
          </a:p>
          <a:p>
            <a:pPr marL="0" indent="0" algn="ctr">
              <a:buNone/>
            </a:pPr>
            <a:endParaRPr lang="en-ZA" sz="18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Amen, </a:t>
            </a:r>
            <a:r>
              <a:rPr lang="en-ZA" sz="3600" b="1" dirty="0" err="1">
                <a:latin typeface="Cambria" panose="02040503050406030204" pitchFamily="18" charset="0"/>
              </a:rPr>
              <a:t>Halleluyah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</a:rPr>
              <a:t>desire  to  </a:t>
            </a:r>
            <a:r>
              <a:rPr lang="en-ZA" sz="3600" b="1" dirty="0" smtClean="0">
                <a:latin typeface="Cambria" panose="02040503050406030204" pitchFamily="18" charset="0"/>
              </a:rPr>
              <a:t>dwell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In the New  Jerusalem!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85396" y="3546144"/>
            <a:ext cx="266700" cy="167640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2" name="Rectangle 1"/>
          <p:cNvSpPr/>
          <p:nvPr/>
        </p:nvSpPr>
        <p:spPr>
          <a:xfrm>
            <a:off x="7924800" y="419967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402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00314"/>
            <a:ext cx="8686800" cy="54483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8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Our  Bridegroom, won’t You come?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We </a:t>
            </a:r>
            <a:r>
              <a:rPr lang="en-ZA" sz="3600" b="1" dirty="0" smtClean="0">
                <a:latin typeface="Cambria" panose="02040503050406030204" pitchFamily="18" charset="0"/>
              </a:rPr>
              <a:t>desire </a:t>
            </a:r>
            <a:r>
              <a:rPr lang="en-ZA" sz="3600" b="1" dirty="0">
                <a:latin typeface="Cambria" panose="02040503050406030204" pitchFamily="18" charset="0"/>
              </a:rPr>
              <a:t>to </a:t>
            </a:r>
            <a:r>
              <a:rPr lang="en-ZA" sz="3600" b="1" dirty="0" smtClean="0">
                <a:latin typeface="Cambria" panose="02040503050406030204" pitchFamily="18" charset="0"/>
              </a:rPr>
              <a:t>go 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</a:t>
            </a:r>
            <a:r>
              <a:rPr lang="en-ZA" sz="3600" b="1" dirty="0" smtClean="0">
                <a:latin typeface="Cambria" panose="02040503050406030204" pitchFamily="18" charset="0"/>
              </a:rPr>
              <a:t>ack </a:t>
            </a:r>
            <a:r>
              <a:rPr lang="en-ZA" sz="3600" b="1" dirty="0" smtClean="0">
                <a:latin typeface="Cambria" panose="02040503050406030204" pitchFamily="18" charset="0"/>
              </a:rPr>
              <a:t>to the </a:t>
            </a:r>
            <a:r>
              <a:rPr lang="en-ZA" sz="3600" b="1" dirty="0" err="1" smtClean="0">
                <a:latin typeface="Cambria" panose="02040503050406030204" pitchFamily="18" charset="0"/>
              </a:rPr>
              <a:t>Heav’nly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atin typeface="Cambria" panose="02040503050406030204" pitchFamily="18" charset="0"/>
              </a:rPr>
              <a:t>Father</a:t>
            </a:r>
          </a:p>
          <a:p>
            <a:pPr marL="0" indent="0" algn="ctr">
              <a:buNone/>
            </a:pPr>
            <a:endParaRPr lang="en-ZA" sz="18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Amen, </a:t>
            </a:r>
            <a:r>
              <a:rPr lang="en-ZA" sz="3600" b="1" dirty="0" err="1" smtClean="0">
                <a:latin typeface="Cambria" panose="02040503050406030204" pitchFamily="18" charset="0"/>
              </a:rPr>
              <a:t>Halleluia</a:t>
            </a:r>
            <a:r>
              <a:rPr lang="en-ZA" sz="3600" b="1" dirty="0" smtClean="0">
                <a:latin typeface="Cambria" panose="02040503050406030204" pitchFamily="18" charset="0"/>
              </a:rPr>
              <a:t>!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We desire to go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Back to </a:t>
            </a:r>
            <a:r>
              <a:rPr lang="en-ZA" sz="3600" b="1" dirty="0" smtClean="0">
                <a:latin typeface="Cambria" panose="02040503050406030204" pitchFamily="18" charset="0"/>
              </a:rPr>
              <a:t>the </a:t>
            </a:r>
            <a:r>
              <a:rPr lang="en-ZA" sz="3600" b="1" dirty="0" err="1" smtClean="0">
                <a:latin typeface="Cambria" panose="02040503050406030204" pitchFamily="18" charset="0"/>
              </a:rPr>
              <a:t>Heav’nly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</a:rPr>
              <a:t>Father</a:t>
            </a: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4" name="Right Brace 3"/>
          <p:cNvSpPr/>
          <p:nvPr/>
        </p:nvSpPr>
        <p:spPr>
          <a:xfrm>
            <a:off x="7685396" y="3559792"/>
            <a:ext cx="266700" cy="167640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924800" y="419967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202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4894"/>
            <a:ext cx="8686800" cy="54483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8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Dear Lord, </a:t>
            </a:r>
            <a:r>
              <a:rPr lang="en-ZA" sz="3600" b="1" dirty="0">
                <a:latin typeface="Cambria" panose="02040503050406030204" pitchFamily="18" charset="0"/>
              </a:rPr>
              <a:t>won’t You come?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</a:rPr>
              <a:t>desire </a:t>
            </a:r>
            <a:r>
              <a:rPr lang="en-ZA" sz="3600" b="1" dirty="0" smtClean="0">
                <a:latin typeface="Cambria" panose="02040503050406030204" pitchFamily="18" charset="0"/>
              </a:rPr>
              <a:t>to </a:t>
            </a:r>
            <a:r>
              <a:rPr lang="en-ZA" sz="3600" b="1" dirty="0">
                <a:latin typeface="Cambria" panose="02040503050406030204" pitchFamily="18" charset="0"/>
              </a:rPr>
              <a:t>get 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Into the </a:t>
            </a:r>
            <a:r>
              <a:rPr lang="en-ZA" sz="3600" b="1" dirty="0" smtClean="0">
                <a:latin typeface="Cambria" panose="02040503050406030204" pitchFamily="18" charset="0"/>
              </a:rPr>
              <a:t>Mansion Divine!</a:t>
            </a:r>
          </a:p>
          <a:p>
            <a:pPr marL="0" indent="0" algn="ctr">
              <a:buNone/>
            </a:pPr>
            <a:endParaRPr lang="en-ZA" sz="18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Amen, </a:t>
            </a:r>
            <a:r>
              <a:rPr lang="en-ZA" sz="3600" b="1" dirty="0" err="1">
                <a:latin typeface="Cambria" panose="02040503050406030204" pitchFamily="18" charset="0"/>
              </a:rPr>
              <a:t>Halleluyah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I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>
                <a:latin typeface="Cambria" panose="02040503050406030204" pitchFamily="18" charset="0"/>
              </a:rPr>
              <a:t>desire </a:t>
            </a:r>
            <a:r>
              <a:rPr lang="en-ZA" sz="3600" b="1" dirty="0" smtClean="0">
                <a:latin typeface="Cambria" panose="02040503050406030204" pitchFamily="18" charset="0"/>
              </a:rPr>
              <a:t>to dwell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In the New  Jerusalem!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4" name="Right Brace 3"/>
          <p:cNvSpPr/>
          <p:nvPr/>
        </p:nvSpPr>
        <p:spPr>
          <a:xfrm>
            <a:off x="7712692" y="3573440"/>
            <a:ext cx="266700" cy="167640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924800" y="419967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3881010" y="6345990"/>
            <a:ext cx="1257013" cy="283410"/>
          </a:xfrm>
          <a:prstGeom prst="downArrow">
            <a:avLst>
              <a:gd name="adj1" fmla="val 85010"/>
              <a:gd name="adj2" fmla="val 50000"/>
            </a:avLst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i="1" dirty="0" smtClean="0"/>
              <a:t>Français</a:t>
            </a:r>
            <a:endParaRPr lang="en-ZA" i="1" dirty="0"/>
          </a:p>
        </p:txBody>
      </p:sp>
    </p:spTree>
    <p:extLst>
      <p:ext uri="{BB962C8B-B14F-4D97-AF65-F5344CB8AC3E}">
        <p14:creationId xmlns:p14="http://schemas.microsoft.com/office/powerpoint/2010/main" val="3609151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686800" cy="5105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8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Jésus Christ, </a:t>
            </a:r>
            <a:r>
              <a:rPr lang="en-ZA" sz="3600" b="1" dirty="0" err="1" smtClean="0">
                <a:latin typeface="Cambria" panose="02040503050406030204" pitchFamily="18" charset="0"/>
              </a:rPr>
              <a:t>ouvre</a:t>
            </a:r>
            <a:r>
              <a:rPr lang="en-ZA" sz="3600" b="1" dirty="0" smtClean="0">
                <a:latin typeface="Cambria" panose="02040503050406030204" pitchFamily="18" charset="0"/>
              </a:rPr>
              <a:t>-nous la </a:t>
            </a:r>
            <a:r>
              <a:rPr lang="en-ZA" sz="3600" b="1" dirty="0" err="1" smtClean="0">
                <a:latin typeface="Cambria" panose="02040503050406030204" pitchFamily="18" charset="0"/>
              </a:rPr>
              <a:t>porte</a:t>
            </a:r>
            <a:r>
              <a:rPr lang="en-ZA" sz="3600" b="1" dirty="0">
                <a:latin typeface="Cambria" panose="02040503050406030204" pitchFamily="18" charset="0"/>
              </a:rPr>
              <a:t>?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Nous </a:t>
            </a:r>
            <a:r>
              <a:rPr lang="en-ZA" sz="3600" b="1" dirty="0" err="1" smtClean="0">
                <a:latin typeface="Cambria" panose="02040503050406030204" pitchFamily="18" charset="0"/>
              </a:rPr>
              <a:t>voulons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</a:rPr>
              <a:t>entrer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D</a:t>
            </a:r>
            <a:r>
              <a:rPr lang="en-ZA" sz="3600" b="1" dirty="0" err="1" smtClean="0">
                <a:latin typeface="Cambria" panose="02040503050406030204" pitchFamily="18" charset="0"/>
              </a:rPr>
              <a:t>ans</a:t>
            </a:r>
            <a:r>
              <a:rPr lang="en-ZA" sz="3600" b="1" dirty="0" smtClean="0">
                <a:latin typeface="Cambria" panose="02040503050406030204" pitchFamily="18" charset="0"/>
              </a:rPr>
              <a:t> la </a:t>
            </a:r>
            <a:r>
              <a:rPr lang="en-ZA" sz="3600" b="1" dirty="0" err="1" smtClean="0">
                <a:latin typeface="Cambria" panose="02040503050406030204" pitchFamily="18" charset="0"/>
              </a:rPr>
              <a:t>maison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smtClean="0">
                <a:latin typeface="Cambria" panose="02040503050406030204" pitchFamily="18" charset="0"/>
              </a:rPr>
              <a:t>de </a:t>
            </a:r>
            <a:r>
              <a:rPr lang="en-ZA" sz="3600" b="1" dirty="0" err="1" smtClean="0">
                <a:latin typeface="Cambria" panose="02040503050406030204" pitchFamily="18" charset="0"/>
              </a:rPr>
              <a:t>l’Eternel</a:t>
            </a:r>
            <a:r>
              <a:rPr lang="en-ZA" sz="3600" b="1" dirty="0" smtClean="0">
                <a:latin typeface="Cambria" panose="02040503050406030204" pitchFamily="18" charset="0"/>
              </a:rPr>
              <a:t>.</a:t>
            </a:r>
          </a:p>
          <a:p>
            <a:pPr marL="0" indent="0" algn="ctr">
              <a:buNone/>
            </a:pPr>
            <a:endParaRPr lang="en-ZA" sz="18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Amen</a:t>
            </a:r>
            <a:r>
              <a:rPr lang="en-ZA" sz="3600" b="1" dirty="0">
                <a:latin typeface="Cambria" panose="02040503050406030204" pitchFamily="18" charset="0"/>
              </a:rPr>
              <a:t>, </a:t>
            </a:r>
            <a:r>
              <a:rPr lang="en-ZA" sz="3600" b="1" dirty="0" err="1" smtClean="0">
                <a:latin typeface="Cambria" panose="02040503050406030204" pitchFamily="18" charset="0"/>
              </a:rPr>
              <a:t>Alléluia</a:t>
            </a:r>
            <a:r>
              <a:rPr lang="en-ZA" sz="3600" b="1" dirty="0" smtClean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Nous </a:t>
            </a:r>
            <a:r>
              <a:rPr lang="en-ZA" sz="3600" b="1" dirty="0" err="1">
                <a:latin typeface="Cambria" panose="02040503050406030204" pitchFamily="18" charset="0"/>
              </a:rPr>
              <a:t>voulons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entrer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Dans</a:t>
            </a:r>
            <a:r>
              <a:rPr lang="en-ZA" sz="3600" b="1" dirty="0">
                <a:latin typeface="Cambria" panose="02040503050406030204" pitchFamily="18" charset="0"/>
              </a:rPr>
              <a:t> la </a:t>
            </a:r>
            <a:r>
              <a:rPr lang="en-ZA" sz="3600" b="1" dirty="0" err="1">
                <a:latin typeface="Cambria" panose="02040503050406030204" pitchFamily="18" charset="0"/>
              </a:rPr>
              <a:t>maison</a:t>
            </a:r>
            <a:r>
              <a:rPr lang="en-ZA" sz="3600" b="1" dirty="0">
                <a:latin typeface="Cambria" panose="02040503050406030204" pitchFamily="18" charset="0"/>
              </a:rPr>
              <a:t> de </a:t>
            </a:r>
            <a:r>
              <a:rPr lang="en-ZA" sz="3600" b="1" dirty="0" err="1" smtClean="0">
                <a:latin typeface="Cambria" panose="02040503050406030204" pitchFamily="18" charset="0"/>
              </a:rPr>
              <a:t>l’Eternel</a:t>
            </a:r>
            <a:r>
              <a:rPr lang="en-ZA" sz="3600" b="1" dirty="0" smtClean="0">
                <a:latin typeface="Cambria" panose="02040503050406030204" pitchFamily="18" charset="0"/>
              </a:rPr>
              <a:t>. 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4" name="Right Brace 3"/>
          <p:cNvSpPr/>
          <p:nvPr/>
        </p:nvSpPr>
        <p:spPr>
          <a:xfrm>
            <a:off x="7685396" y="3559792"/>
            <a:ext cx="266700" cy="167640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924800" y="419967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2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85800"/>
            <a:ext cx="8686800" cy="51054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800" b="1" dirty="0" smtClean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Jésus </a:t>
            </a:r>
            <a:r>
              <a:rPr lang="en-ZA" sz="3600" b="1" dirty="0">
                <a:latin typeface="Cambria" panose="02040503050406030204" pitchFamily="18" charset="0"/>
              </a:rPr>
              <a:t>Christ, </a:t>
            </a:r>
            <a:r>
              <a:rPr lang="en-ZA" sz="3600" b="1" dirty="0" err="1" smtClean="0">
                <a:latin typeface="Cambria" panose="02040503050406030204" pitchFamily="18" charset="0"/>
              </a:rPr>
              <a:t>ouvre</a:t>
            </a:r>
            <a:r>
              <a:rPr lang="en-ZA" sz="3600" b="1" dirty="0" smtClean="0">
                <a:latin typeface="Cambria" panose="02040503050406030204" pitchFamily="18" charset="0"/>
              </a:rPr>
              <a:t>-moi </a:t>
            </a:r>
            <a:r>
              <a:rPr lang="en-ZA" sz="3600" b="1" dirty="0">
                <a:latin typeface="Cambria" panose="02040503050406030204" pitchFamily="18" charset="0"/>
              </a:rPr>
              <a:t>la </a:t>
            </a:r>
            <a:r>
              <a:rPr lang="en-ZA" sz="3600" b="1" dirty="0" err="1" smtClean="0">
                <a:latin typeface="Cambria" panose="02040503050406030204" pitchFamily="18" charset="0"/>
              </a:rPr>
              <a:t>porte</a:t>
            </a:r>
            <a:r>
              <a:rPr lang="en-ZA" sz="3600" b="1" dirty="0" smtClean="0">
                <a:latin typeface="Cambria" panose="02040503050406030204" pitchFamily="18" charset="0"/>
              </a:rPr>
              <a:t>? 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Je </a:t>
            </a:r>
            <a:r>
              <a:rPr lang="en-ZA" sz="3600" b="1" dirty="0" err="1">
                <a:latin typeface="Cambria" panose="02040503050406030204" pitchFamily="18" charset="0"/>
              </a:rPr>
              <a:t>veux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  <a:r>
              <a:rPr lang="en-ZA" sz="3600" b="1" dirty="0" err="1">
                <a:latin typeface="Cambria" panose="02040503050406030204" pitchFamily="18" charset="0"/>
              </a:rPr>
              <a:t>demeurer</a:t>
            </a:r>
            <a:r>
              <a:rPr lang="en-ZA" sz="3600" b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600" b="1" dirty="0" err="1">
                <a:latin typeface="Cambria" panose="02040503050406030204" pitchFamily="18" charset="0"/>
              </a:rPr>
              <a:t>Auprès</a:t>
            </a:r>
            <a:r>
              <a:rPr lang="en-ZA" sz="3600" b="1" dirty="0">
                <a:latin typeface="Cambria" panose="02040503050406030204" pitchFamily="18" charset="0"/>
              </a:rPr>
              <a:t> du Saint Père </a:t>
            </a:r>
            <a:r>
              <a:rPr lang="en-ZA" sz="3600" b="1" dirty="0" err="1">
                <a:latin typeface="Cambria" panose="02040503050406030204" pitchFamily="18" charset="0"/>
              </a:rPr>
              <a:t>Céleste</a:t>
            </a:r>
            <a:r>
              <a:rPr lang="en-ZA" sz="3600" b="1" dirty="0">
                <a:latin typeface="Cambria" panose="02040503050406030204" pitchFamily="18" charset="0"/>
              </a:rPr>
              <a:t>. </a:t>
            </a:r>
          </a:p>
          <a:p>
            <a:pPr marL="0" indent="0" algn="ctr">
              <a:buNone/>
            </a:pPr>
            <a:endParaRPr lang="en-ZA" sz="18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Amen, </a:t>
            </a:r>
            <a:r>
              <a:rPr lang="en-ZA" sz="3600" b="1" dirty="0" err="1">
                <a:latin typeface="Cambria" panose="02040503050406030204" pitchFamily="18" charset="0"/>
              </a:rPr>
              <a:t>Alléluia</a:t>
            </a:r>
            <a:r>
              <a:rPr lang="en-ZA" sz="3600" b="1" dirty="0"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</a:rPr>
              <a:t>J</a:t>
            </a:r>
            <a:r>
              <a:rPr lang="en-ZA" sz="3600" b="1" dirty="0" smtClean="0">
                <a:latin typeface="Cambria" panose="02040503050406030204" pitchFamily="18" charset="0"/>
              </a:rPr>
              <a:t>e </a:t>
            </a:r>
            <a:r>
              <a:rPr lang="en-ZA" sz="3600" b="1" dirty="0" err="1" smtClean="0">
                <a:latin typeface="Cambria" panose="02040503050406030204" pitchFamily="18" charset="0"/>
              </a:rPr>
              <a:t>veux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r>
              <a:rPr lang="en-ZA" sz="3600" b="1" dirty="0" err="1" smtClean="0">
                <a:latin typeface="Cambria" panose="02040503050406030204" pitchFamily="18" charset="0"/>
              </a:rPr>
              <a:t>demeurer</a:t>
            </a:r>
            <a:r>
              <a:rPr lang="en-ZA" sz="3600" b="1" dirty="0" smtClean="0">
                <a:latin typeface="Cambria" panose="02040503050406030204" pitchFamily="18" charset="0"/>
              </a:rPr>
              <a:t> 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 smtClean="0">
                <a:latin typeface="Cambria" panose="02040503050406030204" pitchFamily="18" charset="0"/>
              </a:rPr>
              <a:t>Auprès</a:t>
            </a:r>
            <a:r>
              <a:rPr lang="en-ZA" sz="3600" b="1" dirty="0" smtClean="0">
                <a:latin typeface="Cambria" panose="02040503050406030204" pitchFamily="18" charset="0"/>
              </a:rPr>
              <a:t> du Saint Père </a:t>
            </a:r>
            <a:r>
              <a:rPr lang="en-ZA" sz="3600" b="1" dirty="0" err="1">
                <a:latin typeface="Cambria" panose="02040503050406030204" pitchFamily="18" charset="0"/>
              </a:rPr>
              <a:t>C</a:t>
            </a:r>
            <a:r>
              <a:rPr lang="en-ZA" sz="3600" b="1" dirty="0" err="1" smtClean="0">
                <a:latin typeface="Cambria" panose="02040503050406030204" pitchFamily="18" charset="0"/>
              </a:rPr>
              <a:t>éleste</a:t>
            </a:r>
            <a:r>
              <a:rPr lang="en-ZA" sz="3600" b="1" dirty="0" smtClean="0">
                <a:latin typeface="Cambria" panose="02040503050406030204" pitchFamily="18" charset="0"/>
              </a:rPr>
              <a:t>. </a:t>
            </a: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2" name="Right Brace 1"/>
          <p:cNvSpPr/>
          <p:nvPr/>
        </p:nvSpPr>
        <p:spPr>
          <a:xfrm>
            <a:off x="7671748" y="3559792"/>
            <a:ext cx="266700" cy="1676400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924800" y="4199678"/>
            <a:ext cx="6527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(X2)</a:t>
            </a:r>
            <a:endParaRPr lang="en-ZA" dirty="0">
              <a:solidFill>
                <a:srgbClr val="FFFF00"/>
              </a:solidFill>
            </a:endParaRPr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220276" y="6271762"/>
            <a:ext cx="688207" cy="129038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2121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1385</TotalTime>
  <Words>171</Words>
  <Application>Microsoft Office PowerPoint</Application>
  <PresentationFormat>On-screen Show (4:3)</PresentationFormat>
  <Paragraphs>69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Praise to the Lord, the Almighty</dc:title>
  <dc:creator>Ukelo Alimange</dc:creator>
  <cp:lastModifiedBy>Ualimange</cp:lastModifiedBy>
  <cp:revision>86</cp:revision>
  <dcterms:created xsi:type="dcterms:W3CDTF">2006-08-16T00:00:00Z</dcterms:created>
  <dcterms:modified xsi:type="dcterms:W3CDTF">2018-06-29T21:10:04Z</dcterms:modified>
</cp:coreProperties>
</file>