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8" r:id="rId2"/>
    <p:sldId id="259" r:id="rId3"/>
    <p:sldId id="288" r:id="rId4"/>
    <p:sldId id="293" r:id="rId5"/>
    <p:sldId id="294" r:id="rId6"/>
    <p:sldId id="295" r:id="rId7"/>
    <p:sldId id="29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B433F0-CC7F-4F95-8406-213708399B45}" type="datetimeFigureOut">
              <a:rPr lang="en-US" smtClean="0"/>
              <a:pPr/>
              <a:t>5/14/2019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EC1771-492D-4C52-BA88-19640E97FECF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37608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21301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396415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429407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38682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51073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3505200"/>
          </a:xfrm>
          <a:ln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800" b="1" dirty="0" smtClean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LOW IN THE GRAVE HE LAY</a:t>
            </a:r>
            <a:r>
              <a:rPr lang="en-ZA" sz="4800" b="1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4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4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378</a:t>
            </a:r>
            <a:endParaRPr lang="en-ZA" sz="4800" b="1" i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4419600"/>
            <a:ext cx="12192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B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Low in the grave He lay,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Jesus, my Saviour!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Waiting the coming day,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Jesus, my Lord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GB" sz="40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Up from the grave He arose!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a mighty triumph o’er His foes,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He arose a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Victor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from the dark domain,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He lives forever </a:t>
            </a:r>
            <a:endParaRPr lang="en-ZA" sz="3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with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saints to reign,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He arose, He arose,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Halleluiah! Christ arose!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60887756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Vainly they watch His bed,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Jesus, my 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Saviour;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Vainly 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they 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seal the dead,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Jesus, my Lord.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88640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Up from the grave He arose!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a mighty triumph o’er His foes,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He arose a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Victor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from the dark domain,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He lives forever </a:t>
            </a:r>
            <a:endParaRPr lang="en-ZA" sz="3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with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saints to reign,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He arose, He arose,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Halleluiah! Christ arose!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2656995169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Death cannot keep his prey,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Jesus, my Saviour,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He tore the bars away,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Jesus, my Lord.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394811339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Up from the grave He arose!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a mighty triumph o’er His foes,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He arose a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Victor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from the dark domain,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He lives forever </a:t>
            </a:r>
            <a:endParaRPr lang="en-ZA" sz="3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with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saints to reign,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He arose, He arose,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Halleluiah! Christ arose!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81378" y="5485369"/>
            <a:ext cx="829818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2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623971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94</TotalTime>
  <Words>221</Words>
  <Application>Microsoft Office PowerPoint</Application>
  <PresentationFormat>On-screen Show (4:3)</PresentationFormat>
  <Paragraphs>77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Cambria</vt:lpstr>
      <vt:lpstr>Lucida Sans Unicode</vt:lpstr>
      <vt:lpstr>Verdana</vt:lpstr>
      <vt:lpstr>Wingdings 2</vt:lpstr>
      <vt:lpstr>Wingdings 3</vt:lpstr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Ualimange</cp:lastModifiedBy>
  <cp:revision>20</cp:revision>
  <dcterms:created xsi:type="dcterms:W3CDTF">2006-08-16T00:00:00Z</dcterms:created>
  <dcterms:modified xsi:type="dcterms:W3CDTF">2019-05-14T18:00:24Z</dcterms:modified>
</cp:coreProperties>
</file>