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5" r:id="rId9"/>
    <p:sldId id="260" r:id="rId10"/>
    <p:sldId id="266" r:id="rId11"/>
    <p:sldId id="261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ZA" sz="72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Maisha</a:t>
            </a:r>
            <a: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72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Mafupi</a:t>
            </a:r>
            <a:endParaRPr lang="en-ZA" sz="7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914400"/>
          </a:xfrm>
        </p:spPr>
        <p:txBody>
          <a:bodyPr>
            <a:normAutofit/>
          </a:bodyPr>
          <a:lstStyle/>
          <a:p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</a:rPr>
              <a:t>680</a:t>
            </a:r>
          </a:p>
        </p:txBody>
      </p:sp>
      <p:sp>
        <p:nvSpPr>
          <p:cNvPr id="4" name="Bevel 3"/>
          <p:cNvSpPr/>
          <p:nvPr/>
        </p:nvSpPr>
        <p:spPr>
          <a:xfrm>
            <a:off x="3810000" y="4216908"/>
            <a:ext cx="14478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16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2" y="1371599"/>
            <a:ext cx="9144000" cy="52117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Maisha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mafupi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ya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uku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dunia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Yanaifanana</a:t>
            </a:r>
            <a:r>
              <a:rPr lang="en-ZA" sz="5000" b="1" dirty="0">
                <a:latin typeface="Cambria" panose="02040503050406030204" pitchFamily="18" charset="0"/>
              </a:rPr>
              <a:t> ’safari </a:t>
            </a:r>
            <a:r>
              <a:rPr lang="en-ZA" sz="5000" b="1" dirty="0" err="1">
                <a:latin typeface="Cambria" panose="02040503050406030204" pitchFamily="18" charset="0"/>
              </a:rPr>
              <a:t>chomboni</a:t>
            </a: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Twapita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bahari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katika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hatari</a:t>
            </a:r>
            <a:r>
              <a:rPr lang="en-ZA" sz="5000" b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Lakini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Mwokozi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anatuongoza</a:t>
            </a: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70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581"/>
            <a:ext cx="8229600" cy="1143000"/>
          </a:xfrm>
        </p:spPr>
        <p:txBody>
          <a:bodyPr/>
          <a:lstStyle/>
          <a:p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r>
              <a:rPr lang="en-ZA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7582"/>
            <a:ext cx="9144000" cy="495858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 err="1">
                <a:latin typeface="Cambria" panose="02040503050406030204" pitchFamily="18" charset="0"/>
              </a:rPr>
              <a:t>Ikiwa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Mwokozi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anatuongoza</a:t>
            </a:r>
            <a:endParaRPr lang="en-ZA" sz="5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i="1" dirty="0" err="1">
                <a:latin typeface="Cambria" panose="02040503050406030204" pitchFamily="18" charset="0"/>
              </a:rPr>
              <a:t>Twaweza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kuona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amani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na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raha</a:t>
            </a:r>
            <a:r>
              <a:rPr lang="en-ZA" sz="50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5000" b="1" i="1" dirty="0" err="1">
                <a:latin typeface="Cambria" panose="02040503050406030204" pitchFamily="18" charset="0"/>
              </a:rPr>
              <a:t>Atatufikisha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salama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mbinguni</a:t>
            </a:r>
            <a:r>
              <a:rPr lang="en-ZA" sz="50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</a:rPr>
              <a:t>Na </a:t>
            </a:r>
            <a:r>
              <a:rPr lang="en-ZA" sz="5000" b="1" i="1" dirty="0" err="1">
                <a:latin typeface="Cambria" panose="02040503050406030204" pitchFamily="18" charset="0"/>
              </a:rPr>
              <a:t>humo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hatutakumbuka</a:t>
            </a:r>
            <a:r>
              <a:rPr lang="en-ZA" sz="5000" b="1" i="1" dirty="0">
                <a:latin typeface="Cambria" panose="02040503050406030204" pitchFamily="18" charset="0"/>
              </a:rPr>
              <a:t> safari. </a:t>
            </a:r>
          </a:p>
        </p:txBody>
      </p:sp>
    </p:spTree>
    <p:extLst>
      <p:ext uri="{BB962C8B-B14F-4D97-AF65-F5344CB8AC3E}">
        <p14:creationId xmlns:p14="http://schemas.microsoft.com/office/powerpoint/2010/main" val="203071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6871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2117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Twapita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katika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baridi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na</a:t>
            </a:r>
            <a:r>
              <a:rPr lang="en-ZA" sz="5000" b="1" dirty="0">
                <a:latin typeface="Cambria" panose="02040503050406030204" pitchFamily="18" charset="0"/>
              </a:rPr>
              <a:t> pepo,</a:t>
            </a:r>
          </a:p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Maneno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ya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Mungu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ni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nuru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gizani</a:t>
            </a:r>
            <a:r>
              <a:rPr lang="en-ZA" sz="5000" b="1" dirty="0"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Hatari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na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hofu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na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chombo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kibaya</a:t>
            </a: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Hatuta’kumbuka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karibu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na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Yesu</a:t>
            </a:r>
            <a:r>
              <a:rPr lang="en-ZA" sz="5000" b="1" dirty="0">
                <a:latin typeface="Cambria" panose="020405030504060302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0232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941A2-8949-6D75-77A2-4C4A3C6DF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7F737-2256-E77E-35E1-DCCC59E04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4581"/>
            <a:ext cx="8229600" cy="1143000"/>
          </a:xfrm>
        </p:spPr>
        <p:txBody>
          <a:bodyPr/>
          <a:lstStyle/>
          <a:p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r>
              <a:rPr lang="en-ZA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418414-6E13-F64B-9D90-EBC4EBB71D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67582"/>
            <a:ext cx="9144000" cy="495858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 err="1">
                <a:latin typeface="Cambria" panose="02040503050406030204" pitchFamily="18" charset="0"/>
              </a:rPr>
              <a:t>Ikiwa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Mwokozi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anatuongoza</a:t>
            </a:r>
            <a:endParaRPr lang="en-ZA" sz="5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i="1" dirty="0" err="1">
                <a:latin typeface="Cambria" panose="02040503050406030204" pitchFamily="18" charset="0"/>
              </a:rPr>
              <a:t>Twaweza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kuona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amani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na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raha</a:t>
            </a:r>
            <a:r>
              <a:rPr lang="en-ZA" sz="50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5000" b="1" i="1" dirty="0" err="1">
                <a:latin typeface="Cambria" panose="02040503050406030204" pitchFamily="18" charset="0"/>
              </a:rPr>
              <a:t>Atatufikisha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salama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mbinguni</a:t>
            </a:r>
            <a:r>
              <a:rPr lang="en-ZA" sz="50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</a:rPr>
              <a:t>Na </a:t>
            </a:r>
            <a:r>
              <a:rPr lang="en-ZA" sz="5000" b="1" i="1" dirty="0" err="1">
                <a:latin typeface="Cambria" panose="02040503050406030204" pitchFamily="18" charset="0"/>
              </a:rPr>
              <a:t>humo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hatutakumbuka</a:t>
            </a:r>
            <a:r>
              <a:rPr lang="en-ZA" sz="5000" b="1" i="1" dirty="0">
                <a:latin typeface="Cambria" panose="02040503050406030204" pitchFamily="18" charset="0"/>
              </a:rPr>
              <a:t> safari. </a:t>
            </a:r>
          </a:p>
        </p:txBody>
      </p:sp>
    </p:spTree>
    <p:extLst>
      <p:ext uri="{BB962C8B-B14F-4D97-AF65-F5344CB8AC3E}">
        <p14:creationId xmlns:p14="http://schemas.microsoft.com/office/powerpoint/2010/main" val="315380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875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5287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Ingawa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mawimbiyapiga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kwa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nguvu</a:t>
            </a:r>
            <a:r>
              <a:rPr lang="en-ZA" sz="5000" b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Tunakaribia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bandari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upesi</a:t>
            </a:r>
            <a:r>
              <a:rPr lang="en-ZA" sz="5000" b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Na </a:t>
            </a:r>
            <a:r>
              <a:rPr lang="en-ZA" sz="5000" b="1" dirty="0" err="1">
                <a:latin typeface="Cambria" panose="02040503050406030204" pitchFamily="18" charset="0"/>
              </a:rPr>
              <a:t>humo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hakuna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dhoruba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na</a:t>
            </a:r>
            <a:r>
              <a:rPr lang="en-ZA" sz="5000" b="1" dirty="0">
                <a:latin typeface="Cambria" panose="02040503050406030204" pitchFamily="18" charset="0"/>
              </a:rPr>
              <a:t> pepo;</a:t>
            </a:r>
          </a:p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</a:rPr>
              <a:t>Safari </a:t>
            </a:r>
            <a:r>
              <a:rPr lang="en-ZA" sz="5000" b="1" dirty="0" err="1">
                <a:latin typeface="Cambria" panose="02040503050406030204" pitchFamily="18" charset="0"/>
              </a:rPr>
              <a:t>tutaimaliza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salama</a:t>
            </a:r>
            <a:r>
              <a:rPr lang="en-ZA" sz="5000" b="1" dirty="0">
                <a:latin typeface="Cambria" panose="020405030504060302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8794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54D9E-9C73-42A1-B46A-B2764B2C2A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A12C-02AC-8F3C-301A-CA901BECF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4581"/>
            <a:ext cx="8229600" cy="1143000"/>
          </a:xfrm>
        </p:spPr>
        <p:txBody>
          <a:bodyPr/>
          <a:lstStyle/>
          <a:p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r>
              <a:rPr lang="en-ZA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CCD11B-352D-8923-C44F-22A02D8609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67582"/>
            <a:ext cx="9144000" cy="495858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 err="1">
                <a:latin typeface="Cambria" panose="02040503050406030204" pitchFamily="18" charset="0"/>
              </a:rPr>
              <a:t>Ikiwa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Mwokozi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anatuongoza</a:t>
            </a:r>
            <a:endParaRPr lang="en-ZA" sz="5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i="1" dirty="0" err="1">
                <a:latin typeface="Cambria" panose="02040503050406030204" pitchFamily="18" charset="0"/>
              </a:rPr>
              <a:t>Twaweza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kuona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amani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na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raha</a:t>
            </a:r>
            <a:r>
              <a:rPr lang="en-ZA" sz="50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5000" b="1" i="1" dirty="0" err="1">
                <a:latin typeface="Cambria" panose="02040503050406030204" pitchFamily="18" charset="0"/>
              </a:rPr>
              <a:t>Atatufikisha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salama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mbinguni</a:t>
            </a:r>
            <a:r>
              <a:rPr lang="en-ZA" sz="50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</a:rPr>
              <a:t>Na </a:t>
            </a:r>
            <a:r>
              <a:rPr lang="en-ZA" sz="5000" b="1" i="1" dirty="0" err="1">
                <a:latin typeface="Cambria" panose="02040503050406030204" pitchFamily="18" charset="0"/>
              </a:rPr>
              <a:t>humo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hatutakumbuka</a:t>
            </a:r>
            <a:r>
              <a:rPr lang="en-ZA" sz="5000" b="1" i="1" dirty="0">
                <a:latin typeface="Cambria" panose="02040503050406030204" pitchFamily="18" charset="0"/>
              </a:rPr>
              <a:t> safari. </a:t>
            </a:r>
          </a:p>
        </p:txBody>
      </p:sp>
    </p:spTree>
    <p:extLst>
      <p:ext uri="{BB962C8B-B14F-4D97-AF65-F5344CB8AC3E}">
        <p14:creationId xmlns:p14="http://schemas.microsoft.com/office/powerpoint/2010/main" val="423788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875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31838"/>
            <a:ext cx="9144000" cy="53943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Tutakapofika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bandari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ya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mbingu</a:t>
            </a: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Tutamshukuru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Mwokozi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mkuu</a:t>
            </a:r>
            <a:r>
              <a:rPr lang="en-ZA" sz="5000" b="1" dirty="0"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Hatutaziona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hatari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na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hofu</a:t>
            </a:r>
            <a:endParaRPr lang="en-ZA" sz="5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dirty="0" err="1">
                <a:latin typeface="Cambria" panose="02040503050406030204" pitchFamily="18" charset="0"/>
              </a:rPr>
              <a:t>Karibu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na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Yesu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mwenyewe</a:t>
            </a:r>
            <a:r>
              <a:rPr lang="en-ZA" sz="5000" b="1" dirty="0">
                <a:latin typeface="Cambria" panose="02040503050406030204" pitchFamily="18" charset="0"/>
              </a:rPr>
              <a:t> </a:t>
            </a:r>
            <a:r>
              <a:rPr lang="en-ZA" sz="5000" b="1" dirty="0" err="1">
                <a:latin typeface="Cambria" panose="02040503050406030204" pitchFamily="18" charset="0"/>
              </a:rPr>
              <a:t>mbiguni</a:t>
            </a:r>
            <a:r>
              <a:rPr lang="en-ZA" sz="5000" b="1" dirty="0">
                <a:latin typeface="Cambria" panose="020405030504060302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2633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2BACD8-6D7A-9F8A-CDA1-55CADC2BED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D93FE-7CED-686F-92BF-7D87C5C3A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4581"/>
            <a:ext cx="8229600" cy="1143000"/>
          </a:xfrm>
        </p:spPr>
        <p:txBody>
          <a:bodyPr/>
          <a:lstStyle/>
          <a:p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r>
              <a:rPr lang="en-ZA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FB5FA3-D6C8-6583-D5E9-9883AEDF09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67582"/>
            <a:ext cx="9144000" cy="495858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 err="1">
                <a:latin typeface="Cambria" panose="02040503050406030204" pitchFamily="18" charset="0"/>
              </a:rPr>
              <a:t>Ikiwa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Mwokozi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anatuongoza</a:t>
            </a:r>
            <a:endParaRPr lang="en-ZA" sz="50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i="1" dirty="0" err="1">
                <a:latin typeface="Cambria" panose="02040503050406030204" pitchFamily="18" charset="0"/>
              </a:rPr>
              <a:t>Twaweza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kuona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amani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na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raha</a:t>
            </a:r>
            <a:r>
              <a:rPr lang="en-ZA" sz="50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5000" b="1" i="1" dirty="0" err="1">
                <a:latin typeface="Cambria" panose="02040503050406030204" pitchFamily="18" charset="0"/>
              </a:rPr>
              <a:t>Atatufikisha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salama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mbinguni</a:t>
            </a:r>
            <a:r>
              <a:rPr lang="en-ZA" sz="5000" b="1" i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</a:rPr>
              <a:t>Na </a:t>
            </a:r>
            <a:r>
              <a:rPr lang="en-ZA" sz="5000" b="1" i="1" dirty="0" err="1">
                <a:latin typeface="Cambria" panose="02040503050406030204" pitchFamily="18" charset="0"/>
              </a:rPr>
              <a:t>humo</a:t>
            </a:r>
            <a:r>
              <a:rPr lang="en-ZA" sz="5000" b="1" i="1" dirty="0">
                <a:latin typeface="Cambria" panose="02040503050406030204" pitchFamily="18" charset="0"/>
              </a:rPr>
              <a:t> </a:t>
            </a:r>
            <a:r>
              <a:rPr lang="en-ZA" sz="5000" b="1" i="1" dirty="0" err="1">
                <a:latin typeface="Cambria" panose="02040503050406030204" pitchFamily="18" charset="0"/>
              </a:rPr>
              <a:t>hatutakumbuka</a:t>
            </a:r>
            <a:r>
              <a:rPr lang="en-ZA" sz="5000" b="1" i="1" dirty="0">
                <a:latin typeface="Cambria" panose="02040503050406030204" pitchFamily="18" charset="0"/>
              </a:rPr>
              <a:t> safari. </a:t>
            </a:r>
          </a:p>
        </p:txBody>
      </p:sp>
      <p:sp>
        <p:nvSpPr>
          <p:cNvPr id="4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78C2C9D-D3D5-C1A1-920D-E2A19AED3F94}"/>
              </a:ext>
            </a:extLst>
          </p:cNvPr>
          <p:cNvSpPr/>
          <p:nvPr/>
        </p:nvSpPr>
        <p:spPr>
          <a:xfrm>
            <a:off x="4216007" y="6400800"/>
            <a:ext cx="711985" cy="15494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50504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15250964-801A-4A0E-BBA5-4B6359D71C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E64D49E-520B-4CEB-8E10-59040209702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7A2BA7-AC71-406B-839B-67804C9D046C}">
  <ds:schemaRefs>
    <ds:schemaRef ds:uri="http://purl.org/dc/elements/1.1/"/>
    <ds:schemaRef ds:uri="b3fec16b-ebc2-4fa6-9dd6-49e1f08d656d"/>
    <ds:schemaRef ds:uri="e1b72f72-a6ce-48fe-a382-9236e8dc1f6b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162</Words>
  <Application>Microsoft Office PowerPoint</Application>
  <PresentationFormat>On-screen Show (4:3)</PresentationFormat>
  <Paragraphs>43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Cambria</vt:lpstr>
      <vt:lpstr>Office Theme</vt:lpstr>
      <vt:lpstr>Maisha Mafupi</vt:lpstr>
      <vt:lpstr>1</vt:lpstr>
      <vt:lpstr>Chorus </vt:lpstr>
      <vt:lpstr>2</vt:lpstr>
      <vt:lpstr>Chorus </vt:lpstr>
      <vt:lpstr>3</vt:lpstr>
      <vt:lpstr>Chorus </vt:lpstr>
      <vt:lpstr>4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LUBO</cp:lastModifiedBy>
  <cp:revision>9</cp:revision>
  <dcterms:created xsi:type="dcterms:W3CDTF">2006-08-16T00:00:00Z</dcterms:created>
  <dcterms:modified xsi:type="dcterms:W3CDTF">2024-12-27T14:28:43Z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