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527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92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429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179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287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836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794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010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43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533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52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34E07-38FC-4C7D-B17B-1F0CF0F6E1BC}" type="datetimeFigureOut">
              <a:rPr lang="en-ZA" smtClean="0"/>
              <a:pPr/>
              <a:t>2022/05/21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331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7772400" cy="2701057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ZA" sz="8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MAKABONGWE</a:t>
            </a:r>
            <a:br>
              <a:rPr lang="en-ZA" sz="88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8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92896"/>
            <a:ext cx="6400800" cy="1752600"/>
          </a:xfrm>
        </p:spPr>
        <p:txBody>
          <a:bodyPr>
            <a:normAutofit/>
          </a:bodyPr>
          <a:lstStyle/>
          <a:p>
            <a:r>
              <a:rPr lang="en-ZA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581-b</a:t>
            </a:r>
          </a:p>
        </p:txBody>
      </p:sp>
      <p:sp>
        <p:nvSpPr>
          <p:cNvPr id="5" name="Bevel 4"/>
          <p:cNvSpPr/>
          <p:nvPr/>
        </p:nvSpPr>
        <p:spPr>
          <a:xfrm>
            <a:off x="3924300" y="3284984"/>
            <a:ext cx="12954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61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480" y="304800"/>
            <a:ext cx="6887120" cy="5410200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514350" indent="-514350">
              <a:buFont typeface="+mj-lt"/>
              <a:buAutoNum type="arabicPeriod"/>
            </a:pPr>
            <a:endParaRPr lang="en-ZA" sz="2800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Makabo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  makabongwe,  makabongwe, </a:t>
            </a:r>
          </a:p>
          <a:p>
            <a:pPr marL="0" indent="0">
              <a:buNone/>
            </a:pP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    JESU, </a:t>
            </a: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makabongwe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19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 2)  </a:t>
            </a:r>
          </a:p>
          <a:p>
            <a:pPr marL="514350" indent="-514350">
              <a:buAutoNum type="arabicPeriod" startAt="2"/>
            </a:pP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Uphake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 uphakeme,  uphakeme  </a:t>
            </a:r>
          </a:p>
          <a:p>
            <a:pPr marL="0" indent="0">
              <a:buNone/>
            </a:pP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   JESU, </a:t>
            </a: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uphakeme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(</a:t>
            </a:r>
            <a:r>
              <a:rPr lang="en-ZA" sz="22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 2)</a:t>
            </a:r>
          </a:p>
          <a:p>
            <a:pPr marL="514350" indent="-514350">
              <a:buAutoNum type="arabicPeriod" startAt="3"/>
            </a:pP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Uyingcwe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uyingcwele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uyingcwele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   JESU, </a:t>
            </a: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uyingcwele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(</a:t>
            </a:r>
            <a:r>
              <a:rPr lang="en-ZA" sz="22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 2)</a:t>
            </a:r>
          </a:p>
          <a:p>
            <a:pPr marL="0" indent="0">
              <a:buNone/>
            </a:pP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4.   </a:t>
            </a:r>
            <a:r>
              <a:rPr lang="en-ZA" sz="2800" b="1" dirty="0" err="1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Allelu</a:t>
            </a: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 Alleluia, Alleluia! </a:t>
            </a:r>
          </a:p>
          <a:p>
            <a:pPr marL="0" indent="0">
              <a:buNone/>
            </a:pPr>
            <a:r>
              <a:rPr lang="en-ZA" sz="28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   JESU, Alleluia! (</a:t>
            </a:r>
            <a:r>
              <a:rPr lang="en-ZA" sz="22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X2)</a:t>
            </a:r>
            <a:endParaRPr lang="en-ZA" sz="2200" b="1" dirty="0">
              <a:ln w="11430"/>
              <a:solidFill>
                <a:srgbClr val="C0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ZA" sz="2800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ZA" sz="2800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038600" y="6477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812280" y="1556791"/>
            <a:ext cx="2484120" cy="315605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ZA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1.God must be praised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ZA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2.He is the highest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ZA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3. He is Holy, Alleluia!</a:t>
            </a:r>
          </a:p>
        </p:txBody>
      </p:sp>
      <p:sp>
        <p:nvSpPr>
          <p:cNvPr id="5" name="Left Bracket 4"/>
          <p:cNvSpPr/>
          <p:nvPr/>
        </p:nvSpPr>
        <p:spPr>
          <a:xfrm>
            <a:off x="6812280" y="1568348"/>
            <a:ext cx="350520" cy="3156051"/>
          </a:xfrm>
          <a:prstGeom prst="lef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Left Bracket 9"/>
          <p:cNvSpPr/>
          <p:nvPr/>
        </p:nvSpPr>
        <p:spPr>
          <a:xfrm flipH="1">
            <a:off x="8478520" y="1561239"/>
            <a:ext cx="624840" cy="3163159"/>
          </a:xfrm>
          <a:prstGeom prst="lef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i="1" dirty="0"/>
          </a:p>
        </p:txBody>
      </p:sp>
    </p:spTree>
    <p:extLst>
      <p:ext uri="{BB962C8B-B14F-4D97-AF65-F5344CB8AC3E}">
        <p14:creationId xmlns:p14="http://schemas.microsoft.com/office/powerpoint/2010/main" val="170629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76</Words>
  <Application>Microsoft Office PowerPoint</Application>
  <PresentationFormat>On-screen Show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MAKABONGWE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CARETH FOR YOU </dc:title>
  <dc:creator>Ukelo Alimange</dc:creator>
  <cp:lastModifiedBy>Ukelo Alimange</cp:lastModifiedBy>
  <cp:revision>27</cp:revision>
  <dcterms:created xsi:type="dcterms:W3CDTF">2013-12-20T11:58:03Z</dcterms:created>
  <dcterms:modified xsi:type="dcterms:W3CDTF">2022-05-21T17:37:56Z</dcterms:modified>
</cp:coreProperties>
</file>