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75" r:id="rId7"/>
    <p:sldId id="276" r:id="rId8"/>
    <p:sldId id="282" r:id="rId9"/>
    <p:sldId id="277" r:id="rId10"/>
    <p:sldId id="283" r:id="rId11"/>
    <p:sldId id="278" r:id="rId12"/>
    <p:sldId id="28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85800"/>
            <a:ext cx="9144000" cy="4114800"/>
          </a:xfrm>
          <a:solidFill>
            <a:schemeClr val="tx1"/>
          </a:solidFill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Appartiens-tu à l’Epouse?</a:t>
            </a:r>
            <a:br>
              <a:rPr lang="en-ZA" sz="8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</a:br>
            <a:r>
              <a:rPr lang="en-ZA" sz="24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- Are you part of the Bride? -</a:t>
            </a:r>
            <a:br>
              <a:rPr lang="en-ZA" sz="8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</a:br>
            <a:br>
              <a:rPr lang="en-ZA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429000"/>
            <a:ext cx="9144000" cy="2308324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endParaRPr lang="en-ZA" sz="72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/>
            <a:endParaRPr lang="en-ZA" sz="72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139821" y="3925100"/>
            <a:ext cx="1092958" cy="9128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62400" y="2886670"/>
            <a:ext cx="14157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54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679</a:t>
            </a:r>
            <a:endParaRPr lang="en-ZA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90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100" y="707923"/>
            <a:ext cx="9220200" cy="57150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Appartiens-tu à l’Epouse de Jésus notre Seigneur ?     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Sera – ce pour toi un jour de joie ou un jour de frayeur ?     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Quand Il reviendra ton vêtement sera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t-il pur et serein ?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Oui, c’est l’instant d’être prêt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pour le festin. </a:t>
            </a:r>
          </a:p>
        </p:txBody>
      </p:sp>
      <p:sp>
        <p:nvSpPr>
          <p:cNvPr id="2" name="Diamond 1"/>
          <p:cNvSpPr/>
          <p:nvPr/>
        </p:nvSpPr>
        <p:spPr>
          <a:xfrm>
            <a:off x="3651032" y="762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05441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Mar-ana-</a:t>
            </a:r>
            <a:r>
              <a:rPr lang="fr-FR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alléluia (3x)       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vient, son festin est préparé!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7620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62400" y="78929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3343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8090"/>
            <a:ext cx="9176058" cy="547411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Pour cela, pourrais tu renoncer au monde et ses plaisirs ?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Marches-tu dans la lumière, es-tu prêt pour l’accueillir ?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Si tu n’es pas encore libre, alors Jésus te dit : « viens » ;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Car c’est l’instant d’être prêt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pour le festin. </a:t>
            </a:r>
          </a:p>
        </p:txBody>
      </p:sp>
      <p:sp>
        <p:nvSpPr>
          <p:cNvPr id="2" name="Diamond 1"/>
          <p:cNvSpPr/>
          <p:nvPr/>
        </p:nvSpPr>
        <p:spPr>
          <a:xfrm>
            <a:off x="3581400" y="8849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17272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Mar-ana-</a:t>
            </a:r>
            <a:r>
              <a:rPr lang="fr-FR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alléluia (3x)       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vient, son festin est préparé!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7620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62400" y="78929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3732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28760" cy="54864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L’état mondial nous révèle aussi que Jésus vient bientôt,    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Lorsque tout va s’accomplir ta délivrance  viendra d’en  haut ;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Dans les ténèbres profondes brillera l’Etoile du matin ;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Oui, c’est l’instant d’être prêt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pour le festin. 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762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7272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Mar-ana-</a:t>
            </a:r>
            <a:r>
              <a:rPr lang="fr-FR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alléluia (3x)       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vient, son festin est préparé!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7620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62400" y="78929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5353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5632"/>
            <a:ext cx="9144000" cy="5476568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Que mon cœur attende ce règne sans mort et sans </a:t>
            </a:r>
            <a:r>
              <a:rPr lang="fr-FR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déstruction</a:t>
            </a: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  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Passées seront les choses anciennes : C’est une nouvelle création    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Là, je pourrai rencontrer Jésus mon Roi et tous les saints …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Oui, c’est l’instant d’être prêt 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pour le festin. 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86032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7272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Mar-ana-</a:t>
            </a:r>
            <a:r>
              <a:rPr lang="fr-FR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alléluia (3x)       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vient, son festin est préparé!</a:t>
            </a:r>
          </a:p>
        </p:txBody>
      </p:sp>
      <p:sp>
        <p:nvSpPr>
          <p:cNvPr id="2" name="Diamond 1"/>
          <p:cNvSpPr/>
          <p:nvPr/>
        </p:nvSpPr>
        <p:spPr>
          <a:xfrm>
            <a:off x="3657600" y="762000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62400" y="789296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5" name="Action Button: End 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4C3AB54-27F1-4034-39E7-BF38A10BD60F}"/>
              </a:ext>
            </a:extLst>
          </p:cNvPr>
          <p:cNvSpPr/>
          <p:nvPr/>
        </p:nvSpPr>
        <p:spPr>
          <a:xfrm>
            <a:off x="4193486" y="4443755"/>
            <a:ext cx="757028" cy="10409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b="1" i="1" dirty="0"/>
          </a:p>
          <a:p>
            <a:pPr algn="ctr"/>
            <a:endParaRPr lang="en-ZA" dirty="0"/>
          </a:p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23158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A200C7D-F675-4C90-A7A7-B2B6389071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9C3958-E24C-4EBA-B1D9-1B2AFBFC61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3CCFE5-E3A5-4F9F-BB8D-F126BE0282E7}">
  <ds:schemaRefs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b3fec16b-ebc2-4fa6-9dd6-49e1f08d656d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255</Words>
  <Application>Microsoft Office PowerPoint</Application>
  <PresentationFormat>On-screen Show (4:3)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</vt:lpstr>
      <vt:lpstr>Edwardian Script ITC</vt:lpstr>
      <vt:lpstr>Office Theme</vt:lpstr>
      <vt:lpstr>Appartiens-tu à l’Epouse? - Are you part of the Bride? -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is coming again</dc:title>
  <dc:creator>Ukelo Alimange</dc:creator>
  <cp:lastModifiedBy>LUBO</cp:lastModifiedBy>
  <cp:revision>54</cp:revision>
  <dcterms:created xsi:type="dcterms:W3CDTF">2006-08-16T00:00:00Z</dcterms:created>
  <dcterms:modified xsi:type="dcterms:W3CDTF">2025-01-05T08:11:00Z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