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A6EAB-E39C-4A62-BDD6-66C02CE0A0AC}" type="datetimeFigureOut">
              <a:rPr lang="en-US" smtClean="0"/>
              <a:pPr/>
              <a:t>1/16/2019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1AEB9B-DAC3-4C55-88A6-C56106B92C2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3058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AEB9B-DAC3-4C55-88A6-C56106B92C2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AEB9B-DAC3-4C55-88A6-C56106B92C2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AEB9B-DAC3-4C55-88A6-C56106B92C2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36662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AEB9B-DAC3-4C55-88A6-C56106B92C2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5894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AEB9B-DAC3-4C55-88A6-C56106B92C2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32275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AEB9B-DAC3-4C55-88A6-C56106B92C28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37748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E71166C-6C23-4B28-8A8B-D9E7EDAB7804}" type="datetimeFigureOut">
              <a:rPr lang="en-US" smtClean="0"/>
              <a:pPr/>
              <a:t>1/16/2019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C8A3648-C55F-4363-8D3C-192E6DFB7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3999" cy="3581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Man of Sorrows!</a:t>
            </a:r>
            <a:b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423</a:t>
            </a:r>
            <a:b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Bevel 7"/>
          <p:cNvSpPr/>
          <p:nvPr/>
        </p:nvSpPr>
        <p:spPr>
          <a:xfrm>
            <a:off x="4365812" y="4299955"/>
            <a:ext cx="101666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55626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 </a:t>
            </a: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Sorrows! What a </a:t>
            </a:r>
            <a:r>
              <a:rPr lang="en-US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Name!</a:t>
            </a: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 Son of God, who came</a:t>
            </a:r>
          </a:p>
          <a:p>
            <a:pPr algn="ctr">
              <a:buNone/>
            </a:pPr>
            <a:r>
              <a:rPr lang="en-US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Ruined  </a:t>
            </a: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sinners </a:t>
            </a:r>
            <a:r>
              <a:rPr lang="en-US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  </a:t>
            </a: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reclaim.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Hallelujah! What a </a:t>
            </a:r>
            <a:r>
              <a:rPr lang="en-US" sz="3600" b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Saviour!</a:t>
            </a:r>
          </a:p>
          <a:p>
            <a:pPr algn="ctr">
              <a:buNone/>
            </a:pPr>
            <a:endParaRPr lang="en-US" sz="1200" b="1" i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ah !   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 What  a  Saviour !</a:t>
            </a: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67225" y="501396"/>
            <a:ext cx="780951" cy="3688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378952" y="4011706"/>
            <a:ext cx="155448" cy="922020"/>
          </a:xfrm>
          <a:prstGeom prst="righ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596196" y="4267200"/>
            <a:ext cx="471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ln w="50800"/>
              </a:rPr>
              <a:t>X2</a:t>
            </a:r>
            <a:endParaRPr lang="en-Z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55626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Bearing shame and  scoffing  rude,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my place condemned He stood;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Sealed my pardon with His blood.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Hallelujah!   What   a   S a v </a:t>
            </a:r>
            <a:r>
              <a:rPr lang="en-US" sz="3600" b="1" dirty="0" err="1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o u r!</a:t>
            </a:r>
            <a:endParaRPr lang="en-US" sz="1200" b="1" i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12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ah !   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 !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 What  a  Saviour !</a:t>
            </a: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67225" y="501396"/>
            <a:ext cx="780951" cy="3688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378952" y="4011706"/>
            <a:ext cx="155448" cy="922020"/>
          </a:xfrm>
          <a:prstGeom prst="righ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96196" y="4267200"/>
            <a:ext cx="471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ln w="5080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92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55626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Guilty,  vile,   and   helpless  we;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Spotless  Lamb  of God was He;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“Full atonement!” can it be!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Hallelujah!  What a Saviour!</a:t>
            </a:r>
            <a:endParaRPr lang="en-US" sz="1000" b="1" i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12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ah !   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 What  a  Saviour !</a:t>
            </a: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67225" y="501396"/>
            <a:ext cx="780951" cy="3688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378952" y="4011706"/>
            <a:ext cx="155448" cy="922020"/>
          </a:xfrm>
          <a:prstGeom prst="righ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96196" y="4267200"/>
            <a:ext cx="471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ln w="5080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9391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55626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Lifted  up   was   He  to   die;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“ It  is  finished ! ” was His cry;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Now in Heav’n exalted high.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Hallelujah!  What  a  Saviour!</a:t>
            </a:r>
          </a:p>
          <a:p>
            <a:pPr algn="ctr">
              <a:buNone/>
            </a:pPr>
            <a:r>
              <a:rPr lang="en-US" sz="12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ah !   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 What  a  Saviour !</a:t>
            </a: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67225" y="501396"/>
            <a:ext cx="780951" cy="3688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378952" y="4011706"/>
            <a:ext cx="155448" cy="922020"/>
          </a:xfrm>
          <a:prstGeom prst="righ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96196" y="4267200"/>
            <a:ext cx="471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ln w="50800"/>
              </a:rPr>
              <a:t>X2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0822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5562600"/>
          </a:xfr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endParaRPr lang="en-US" sz="3600" b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He comes, our glorious King,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 His  ransomed  home  to  bring,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anew His song we’ll sing:</a:t>
            </a:r>
          </a:p>
          <a:p>
            <a:pPr algn="ctr">
              <a:buNone/>
            </a:pPr>
            <a:r>
              <a:rPr lang="en-US" sz="3600" b="1" dirty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Hallelujah!   What   a  Saviour !</a:t>
            </a:r>
          </a:p>
          <a:p>
            <a:pPr algn="ctr">
              <a:buNone/>
            </a:pPr>
            <a:r>
              <a:rPr lang="en-US" sz="12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ah !   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</a:t>
            </a:r>
          </a:p>
          <a:p>
            <a:pPr algn="ctr">
              <a:buNone/>
            </a:pP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H a l </a:t>
            </a:r>
            <a:r>
              <a:rPr lang="en-US" sz="3600" b="1" i="1" dirty="0" err="1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</a:t>
            </a:r>
            <a:r>
              <a:rPr lang="en-US" sz="3600" b="1" i="1" dirty="0" smtClean="0">
                <a:ln w="5080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 l u j a h ! What  a  Saviour !</a:t>
            </a: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i="1" dirty="0" smtClean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n w="5080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67225" y="501396"/>
            <a:ext cx="780951" cy="36880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378952" y="4011706"/>
            <a:ext cx="155448" cy="922020"/>
          </a:xfrm>
          <a:prstGeom prst="rightBrace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96196" y="4267200"/>
            <a:ext cx="471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ln w="50800"/>
              </a:rPr>
              <a:t>X2</a:t>
            </a:r>
            <a:endParaRPr lang="en-ZA" dirty="0"/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343400" y="5372707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7028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227</TotalTime>
  <Words>356</Words>
  <Application>Microsoft Office PowerPoint</Application>
  <PresentationFormat>On-screen Show (4:3)</PresentationFormat>
  <Paragraphs>93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Century Gothic</vt:lpstr>
      <vt:lpstr>Verdana</vt:lpstr>
      <vt:lpstr>Wingdings 2</vt:lpstr>
      <vt:lpstr>Verve</vt:lpstr>
      <vt:lpstr>Man of Sorrows! 423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Ukelo Alimange</cp:lastModifiedBy>
  <cp:revision>32</cp:revision>
  <dcterms:created xsi:type="dcterms:W3CDTF">2011-10-19T16:23:13Z</dcterms:created>
  <dcterms:modified xsi:type="dcterms:W3CDTF">2019-01-16T19:53:31Z</dcterms:modified>
</cp:coreProperties>
</file>