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1"/>
  </p:notesMasterIdLst>
  <p:sldIdLst>
    <p:sldId id="256" r:id="rId5"/>
    <p:sldId id="257" r:id="rId6"/>
    <p:sldId id="268" r:id="rId7"/>
    <p:sldId id="269" r:id="rId8"/>
    <p:sldId id="270" r:id="rId9"/>
    <p:sldId id="271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161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1BD301-EF6C-48DC-9CDE-02D7B2E718C8}" type="datetimeFigureOut">
              <a:rPr lang="en-US" smtClean="0"/>
              <a:pPr/>
              <a:t>8/12/2025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DB6E5F-2627-4427-980C-4120C7C72AD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51756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DB6E5F-2627-4427-980C-4120C7C72AD7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DB6E5F-2627-4427-980C-4120C7C72AD7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DB6E5F-2627-4427-980C-4120C7C72AD7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963860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DB6E5F-2627-4427-980C-4120C7C72AD7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346334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DB6E5F-2627-4427-980C-4120C7C72AD7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788002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DB6E5F-2627-4427-980C-4120C7C72AD7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981095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3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split orient="vert"/>
  </p:transition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990600"/>
            <a:ext cx="9144000" cy="4724400"/>
          </a:xfrm>
          <a:solidFill>
            <a:schemeClr val="bg1"/>
          </a:solidFill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 prst="divot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fr-CD" sz="6000" b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MANGISONDELE</a:t>
            </a:r>
            <a:br>
              <a:rPr lang="en-ZA" sz="6000" b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dirty="0">
                <a:ln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329</a:t>
            </a:r>
            <a:br>
              <a:rPr lang="en-ZA" sz="6000" b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6000" b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6000" b="1" dirty="0">
              <a:ln/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200525" y="4267200"/>
            <a:ext cx="74295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"/>
            <a:ext cx="9144000" cy="4572000"/>
          </a:xfrm>
          <a:solidFill>
            <a:schemeClr val="bg1"/>
          </a:solidFill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fr-CD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Mangisondele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kuwena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,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Nkosi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Noma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ngiqhutshwa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inhlupheko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,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Nkosi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Ngingathokoza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;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ngiphinda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ngithi-nje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Ungisondeze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,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Nkosi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,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kuwe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manje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. 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4800600"/>
            <a:ext cx="9161929" cy="2021541"/>
          </a:xfrm>
          <a:prstGeom prst="rect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In times of hardship, draw me nearer to You, Father;</a:t>
            </a:r>
            <a:endParaRPr lang="en-ZA" sz="28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US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In drawing me towards You,</a:t>
            </a:r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/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m</a:t>
            </a:r>
            <a:r>
              <a:rPr lang="en-US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y heart will be filled with joy;</a:t>
            </a:r>
            <a:endParaRPr lang="en-ZA" sz="28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US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In this time, may You draw me nearer to You, Lord.</a:t>
            </a:r>
            <a:endParaRPr lang="en-ZA" sz="28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457200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p:transition spd="med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"/>
            <a:ext cx="9144000" cy="4343400"/>
          </a:xfrm>
          <a:solidFill>
            <a:schemeClr val="bg1"/>
          </a:solidFill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fr-CD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fr-CD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Noma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ngehlelwa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gokubi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Nkosi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Ngilel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’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etsheni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gihlupheka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,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Nkosi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;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Emaphushweni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jalo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ngingathi-nje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Ungisondeze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,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Nkosi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k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uwe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manje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4572000"/>
            <a:ext cx="9161929" cy="2250141"/>
          </a:xfrm>
          <a:prstGeom prst="rect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Even when hardships befall me,</a:t>
            </a:r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/>
            <a:r>
              <a:rPr lang="en-US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in my pain I stand upon a Rock.</a:t>
            </a:r>
          </a:p>
          <a:p>
            <a:pPr algn="ctr"/>
            <a:r>
              <a:rPr lang="en-US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All my days I will continue to say,</a:t>
            </a:r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/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‘In this time, d</a:t>
            </a:r>
            <a:r>
              <a:rPr lang="en-US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raw me nearer to You, Lord.</a:t>
            </a:r>
            <a:endParaRPr lang="en-ZA" sz="28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US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endParaRPr lang="en-ZA" sz="28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381000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705088981"/>
      </p:ext>
    </p:extLst>
  </p:cSld>
  <p:clrMapOvr>
    <a:masterClrMapping/>
  </p:clrMapOvr>
  <p:transition spd="med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"/>
            <a:ext cx="9144000" cy="4419600"/>
          </a:xfrm>
          <a:solidFill>
            <a:schemeClr val="bg1"/>
          </a:solidFill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fr-CD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fr-CD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Ngibonisise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,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O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Nkosi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yami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Ukuthi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konke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o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kukuwe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,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Nkosi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;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Kuyizithunywa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zokungisiza-nje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Kungisondeze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,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Nkosi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,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k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uwe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manje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. </a:t>
            </a:r>
          </a:p>
          <a:p>
            <a:pPr algn="ctr">
              <a:buNone/>
            </a:pP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4648200"/>
            <a:ext cx="9161929" cy="2173941"/>
          </a:xfrm>
          <a:prstGeom prst="rect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O Father, may You teach me </a:t>
            </a:r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t</a:t>
            </a:r>
            <a:r>
              <a:rPr lang="en-US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hat all my trials </a:t>
            </a:r>
          </a:p>
          <a:p>
            <a:pPr algn="ctr"/>
            <a:r>
              <a:rPr lang="en-US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Occur for a good purpose: </a:t>
            </a:r>
          </a:p>
          <a:p>
            <a:pPr algn="ctr"/>
            <a:r>
              <a:rPr lang="en-US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They help me to stay nearer to you, Lord , this hour.</a:t>
            </a:r>
            <a:endParaRPr lang="en-ZA" sz="28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28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381000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458776965"/>
      </p:ext>
    </p:extLst>
  </p:cSld>
  <p:clrMapOvr>
    <a:masterClrMapping/>
  </p:clrMapOvr>
  <p:transition spd="med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"/>
            <a:ext cx="9144000" cy="4419600"/>
          </a:xfrm>
          <a:solidFill>
            <a:schemeClr val="bg1"/>
          </a:solidFill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fr-CD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fr-CD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Nasekuseni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gobonga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,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Nkosi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Nasosizini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godumisa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,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Nkosi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;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Uma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kungabe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ngokuhlupheka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kwam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’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Ngiyasondezwa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,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Nkos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’,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k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uwe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manje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.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4648200"/>
            <a:ext cx="9161929" cy="2173941"/>
          </a:xfrm>
          <a:prstGeom prst="rect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The Sun’s brightness causes me to think of Your Name;</a:t>
            </a:r>
            <a:endParaRPr lang="en-ZA" sz="28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US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In tribulations, I will praise Your Name;</a:t>
            </a:r>
          </a:p>
          <a:p>
            <a:pPr algn="ctr"/>
            <a:r>
              <a:rPr lang="en-US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Persecutions draw me nearer to You;</a:t>
            </a:r>
            <a:endParaRPr lang="en-ZA" sz="28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US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Let me draw nearer to You, Lord, in this time. </a:t>
            </a:r>
            <a:endParaRPr lang="en-ZA" sz="28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28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304800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578167632"/>
      </p:ext>
    </p:extLst>
  </p:cSld>
  <p:clrMapOvr>
    <a:masterClrMapping/>
  </p:clrMapOvr>
  <p:transition spd="med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"/>
            <a:ext cx="9144000" cy="4343400"/>
          </a:xfrm>
          <a:solidFill>
            <a:schemeClr val="bg1"/>
          </a:solidFill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fr-CD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fr-CD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fr-CD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Noma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ngindiza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gethaba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,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Nkosi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Ngiye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phezulu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Ezulwini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,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Nkosi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;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Njalo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ngovuma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,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n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giphinde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ngithi-nje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Ungisondeze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, </a:t>
            </a:r>
            <a:r>
              <a:rPr lang="fr-CD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Nkos</a:t>
            </a: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’, </a:t>
            </a:r>
            <a:r>
              <a:rPr lang="en-ZA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kuwe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manje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.</a:t>
            </a:r>
          </a:p>
          <a:p>
            <a:pPr algn="ctr">
              <a:buNone/>
            </a:pP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fr-CD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4572000"/>
            <a:ext cx="9161929" cy="2250141"/>
          </a:xfrm>
          <a:prstGeom prst="rect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Let me fly on Your wings and soar high into heaven, Lord.</a:t>
            </a:r>
            <a:endParaRPr lang="en-ZA" sz="28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US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I will always proclaim Your Name</a:t>
            </a:r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 a</a:t>
            </a:r>
            <a:r>
              <a:rPr lang="en-US" sz="28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nd</a:t>
            </a:r>
            <a:r>
              <a:rPr lang="en-US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 continue to say, </a:t>
            </a:r>
          </a:p>
          <a:p>
            <a:pPr algn="ctr"/>
            <a:r>
              <a:rPr lang="en-US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‘Draw me nearer to You, Lord, in this time.</a:t>
            </a:r>
            <a:endParaRPr lang="en-ZA" sz="28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28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381000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5</a:t>
            </a:r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191000" y="4038600"/>
            <a:ext cx="609600" cy="15240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10880491"/>
      </p:ext>
    </p:extLst>
  </p:cSld>
  <p:clrMapOvr>
    <a:masterClrMapping/>
  </p:clrMapOvr>
  <p:transition spd="med">
    <p:split orient="vert"/>
  </p:transition>
</p:sld>
</file>

<file path=ppt/theme/theme1.xml><?xml version="1.0" encoding="utf-8"?>
<a:theme xmlns:a="http://schemas.openxmlformats.org/drawingml/2006/main" name="Theme1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e9ed133af269910c54b2788924463cf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943afdd194c88977d61b4ce062b98c7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4EF8F06B-206F-45BC-8229-8ECCDAAC41C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A0ED7EB-C490-4824-AD55-91378BEAF42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5B17FFD-6282-4BD1-A476-8B307B5A993A}">
  <ds:schemaRefs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purl.org/dc/dcmitype/"/>
    <ds:schemaRef ds:uri="5d42dc32-f564-4da9-885c-07f0455fcf06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219</TotalTime>
  <Words>336</Words>
  <Application>Microsoft Office PowerPoint</Application>
  <PresentationFormat>On-screen Show (4:3)</PresentationFormat>
  <Paragraphs>67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Cambria</vt:lpstr>
      <vt:lpstr>Courier New</vt:lpstr>
      <vt:lpstr>Verdana</vt:lpstr>
      <vt:lpstr>Wingdings 2</vt:lpstr>
      <vt:lpstr>Theme1</vt:lpstr>
      <vt:lpstr>MANGISONDELE 329 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MANGISONDELE   329</dc:title>
  <dc:creator>Ukelo</dc:creator>
  <cp:lastModifiedBy>DCT Choir</cp:lastModifiedBy>
  <cp:revision>34</cp:revision>
  <dcterms:created xsi:type="dcterms:W3CDTF">2006-08-16T00:00:00Z</dcterms:created>
  <dcterms:modified xsi:type="dcterms:W3CDTF">2025-08-12T18:17:35Z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