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4"/>
  </p:notesMasterIdLst>
  <p:sldIdLst>
    <p:sldId id="257" r:id="rId5"/>
    <p:sldId id="256" r:id="rId6"/>
    <p:sldId id="266" r:id="rId7"/>
    <p:sldId id="267" r:id="rId8"/>
    <p:sldId id="270" r:id="rId9"/>
    <p:sldId id="268" r:id="rId10"/>
    <p:sldId id="271" r:id="rId11"/>
    <p:sldId id="269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A6EC94-822E-429E-8953-196940DF05C5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B0B59C-86EF-4540-AB1F-BDC01EB2886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7009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5893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0723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9807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5917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1541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B0B59C-86EF-4540-AB1F-BDC01EB2886E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5960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51267-C58F-9BE6-50E3-08B17D3E26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40534A-633B-DC4B-5709-A9819828A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C575D-ABE5-88B1-A9D4-D0A83B48A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D585A-8595-57AB-76B5-4297E2E48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12088-58D7-A7EE-37FC-AE693B1C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064362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82AD1-A2AF-E5CC-A4BF-F1D06832C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88E9C-9619-0339-C454-C9F668922B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AE0CD-188B-94DD-DC39-2B4D7652C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29DF1C-E7BF-99B4-ED28-A5480C533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0FFA9-F10D-E60B-F4BC-4F025AB4F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11358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D14AE-1D89-5F64-17DD-5799E9BB9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2BAB0A-EEDF-311A-E701-8D70B6F26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739FF-B14F-BF7D-110C-5A1FAE119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3DFAC-5EAD-6B9E-B0CD-F74F546CD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8214A-EB16-2E94-79D0-83369B705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70625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11476-348E-681E-BA21-7E41E833E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6E639-6F73-4384-91B3-853156AD05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ED21C0-B967-8CB8-6F50-038435CE1E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724D6-A1FC-9B03-1790-1F26B734C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1776C-AD57-8F85-B186-2D4C0E94E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238BD0-0788-5391-9139-4F06497E3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480570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3D3D6-7E59-D821-1AB7-84EF86B29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246B32-5EB6-FB7F-50B8-7FFF9E34B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CF187-6B25-69FE-D4C7-5C5875F5E9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9824BB-ECDF-7E9C-803F-C2BC10804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9E2E43-B3B6-6477-A741-66A6A4E0E0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949805-4D98-A526-A296-89185A4D9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489252-4A48-5E54-3098-E4954C424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BC7604-E643-46B7-DF8A-27A214B72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273680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E2BC1-5709-A92B-DE4C-343B98390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253D52-F765-F91E-EB48-7029CD6F2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E65427-BFC9-01A0-E110-67129E27E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EB3466-746E-0F51-D46B-B0ECFDBCA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40003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3533A5-0BAA-FAA6-E710-C427BDBBC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EC166-B291-BCE4-BC11-222A98091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6DDACF-7729-7B75-5A83-D3F3A20D6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3691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A89A0-82EC-559D-37DD-9B47B6B83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C103E-EF64-234C-0B9C-9C8BE68D9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E8022A-E0EA-01A2-5583-3CE2E8E38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0C7ECB-0CED-FA47-90F5-59F3924CB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52B78A-8CBD-FAD1-DC28-E820ADA17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80861A-A521-E1F1-5909-99C588D2D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64618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28C5-9086-21B9-00D2-0E7CF61CF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F5ED90-5BE9-5B78-17C4-4BA4AF337A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211588-DC78-9F9E-2ABD-3E5437EA6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22551-573A-80D9-5507-DECBE6087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EB237-45C3-5980-A88C-60639804F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2B64D0-4DC0-4120-AEF3-7ED179880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2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4C285-7347-F202-CBBA-E69EFF20C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F9E1EC-CC4A-35B0-CFE7-F9A9A14B7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2D978E-3C99-FCD4-4485-8DDD8E6FA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9682E-91B6-4A8E-BB7A-7A9450A57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380A6-F480-BF5B-A13E-027614112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89071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4A66B2-85AE-DEF4-AEBF-4D23DD3606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D54C4B-3317-73F5-B2BB-20FF87DF87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27AAC-78A3-924D-E211-088E66725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52BAC-05C0-DC0C-AEB4-5B8438012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3F4D7-4812-FD64-0AA3-8EC49228E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338666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55AB1A-73A1-FC00-3309-31F8BFBF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B1A20B-0957-CA4D-A95F-DE74C4774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34910-20A1-F8A0-9BF5-435E045155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AE612-471E-ACA5-15F9-25C8972290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8E8B8-10E2-4BE2-59ED-82301DE635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75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838200"/>
            <a:ext cx="7117180" cy="2057400"/>
          </a:xfrm>
        </p:spPr>
        <p:txBody>
          <a:bodyPr/>
          <a:lstStyle/>
          <a:p>
            <a:pPr algn="ctr"/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MARVELLOUS  GRACE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latin typeface="Cambria" panose="02040503050406030204" pitchFamily="18" charset="0"/>
                <a:ea typeface="Cambria" panose="02040503050406030204" pitchFamily="18" charset="0"/>
              </a:rPr>
              <a:t>31</a:t>
            </a:r>
          </a:p>
        </p:txBody>
      </p:sp>
      <p:sp>
        <p:nvSpPr>
          <p:cNvPr id="4" name="Bevel 3"/>
          <p:cNvSpPr/>
          <p:nvPr/>
        </p:nvSpPr>
        <p:spPr>
          <a:xfrm>
            <a:off x="3799609" y="3044957"/>
            <a:ext cx="1316182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51012" y="914400"/>
            <a:ext cx="963510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Marvellous grace of our loving Lord, 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exceeds our sin and our guilt. 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Yonder on Calvary's mount outpoured, 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where the Blood of the Lamb was spilt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58009" y="914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14400"/>
            <a:ext cx="914399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will pardon and cleanse within;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tabLst>
                <a:tab pos="1252538" algn="l"/>
              </a:tabLst>
            </a:pPr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is greater than all our sin.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75589" y="869609"/>
            <a:ext cx="1781907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4812" y="88304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69161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51012" y="914400"/>
            <a:ext cx="963510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 and despair like the sea waves cold,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Threaten the soul with infinite loss;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is greater, yes, grace untold,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Points to the Refuge, the Mighty Cross.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58009" y="914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64129167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14400"/>
            <a:ext cx="914399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will pardon and cleanse within;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tabLst>
                <a:tab pos="1252538" algn="l"/>
              </a:tabLst>
            </a:pPr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is greater than all our sin.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75589" y="869609"/>
            <a:ext cx="1781907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4812" y="88304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186144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51012" y="914400"/>
            <a:ext cx="963510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Dark is the stain that we cannot hide,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can avail to wash it away?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Look! There is flowing a crimson tide;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snow you may be today.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58009" y="914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91116155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14400"/>
            <a:ext cx="914399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will pardon and cleanse within;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tabLst>
                <a:tab pos="1252538" algn="l"/>
              </a:tabLst>
            </a:pPr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is greater than all our sin.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75589" y="869609"/>
            <a:ext cx="1781907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4812" y="88304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925726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51012" y="914400"/>
            <a:ext cx="963510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Marvellous, infinite, matchless grace,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Freely bestowed on all who believe;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that are longing to see His face,</a:t>
            </a:r>
          </a:p>
          <a:p>
            <a:pPr algn="ctr"/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you this moment His grace receive?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58009" y="914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6562309"/>
      </p:ext>
    </p:extLst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14400"/>
            <a:ext cx="9143999" cy="4191000"/>
          </a:xfrm>
        </p:spPr>
        <p:txBody>
          <a:bodyPr>
            <a:noAutofit/>
          </a:bodyPr>
          <a:lstStyle/>
          <a:p>
            <a:pPr algn="ctr"/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will pardon and cleanse within;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tabLst>
                <a:tab pos="1252538" algn="l"/>
              </a:tabLst>
            </a:pPr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Grace, grace, God’s grace,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Grace that is greater than all our sin.</a:t>
            </a:r>
          </a:p>
          <a:p>
            <a:pPr algn="ctr"/>
            <a:r>
              <a:rPr lang="en-ZA" sz="3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75589" y="869609"/>
            <a:ext cx="1781907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4812" y="88304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57124" y="4915507"/>
            <a:ext cx="629752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373546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5A8DF1D-0580-4F76-8602-165ACC63BD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5AB5C2-EE5B-4D01-B770-E5DADF5EB2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F28B4C-D9A3-4A82-A10D-B815AF1FDEFA}">
  <ds:schemaRefs>
    <ds:schemaRef ds:uri="e1b72f72-a6ce-48fe-a382-9236e8dc1f6b"/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286</Words>
  <Application>Microsoft Office PowerPoint</Application>
  <PresentationFormat>On-screen Show (4:3)</PresentationFormat>
  <Paragraphs>67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MARVELLOUS  GRACE  31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MARVELLOUS GRACE 31</dc:title>
  <dc:creator>Ukelo</dc:creator>
  <cp:lastModifiedBy>LUBO</cp:lastModifiedBy>
  <cp:revision>20</cp:revision>
  <dcterms:created xsi:type="dcterms:W3CDTF">2006-08-16T00:00:00Z</dcterms:created>
  <dcterms:modified xsi:type="dcterms:W3CDTF">2024-11-12T14:38:15Z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