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4"/>
  </p:sldMasterIdLst>
  <p:notesMasterIdLst>
    <p:notesMasterId r:id="rId12"/>
  </p:notesMasterIdLst>
  <p:sldIdLst>
    <p:sldId id="256" r:id="rId5"/>
    <p:sldId id="257" r:id="rId6"/>
    <p:sldId id="263" r:id="rId7"/>
    <p:sldId id="259" r:id="rId8"/>
    <p:sldId id="265" r:id="rId9"/>
    <p:sldId id="261" r:id="rId10"/>
    <p:sldId id="266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94660"/>
  </p:normalViewPr>
  <p:slideViewPr>
    <p:cSldViewPr>
      <p:cViewPr varScale="1">
        <p:scale>
          <a:sx n="84" d="100"/>
          <a:sy n="84" d="100"/>
        </p:scale>
        <p:origin x="1435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4536C4-51A3-4A7B-8BA0-05676B644459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1E0031-2E51-4DE8-9334-1BEFF19475C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2464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1E0031-2E51-4DE8-9334-1BEFF19475C7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E10179-08FE-1C84-DFC5-B6E6391281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5E6510-FEDD-E452-FBF8-D5D14457D1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5CE4A4-7559-EBF2-3D62-9C0D40E2C6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2DA1D-702C-4B80-AB15-E6C320FE1885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D5481E-3D7E-EC12-1262-E2FF65B78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33AB70-4586-A5F9-C66F-99452A13AD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3219D-0C33-4F2B-B868-FECDF1AD53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120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CF5FCC-DC2B-DE45-9AF4-C48C1A10D3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5CDB36-E330-0587-6B7D-6F6EFD04848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F085A6-4568-CD2D-3B21-956D222F14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2DA1D-702C-4B80-AB15-E6C320FE1885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71F457-FAE9-AAEE-444E-3A402979CE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7F3237-B78A-E604-FE2E-7BA1F5A05C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3219D-0C33-4F2B-B868-FECDF1AD53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639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49735B-FEC2-274E-7BBE-E19C7D0E81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ACBE97-0802-D88F-04C1-2A648883D7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9EAF97-76EC-B1E1-E541-259704E97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2DA1D-702C-4B80-AB15-E6C320FE1885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374144-129B-27FC-823D-A3F820BE5E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3D640A-4540-3CBD-3E57-5C473233E0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3219D-0C33-4F2B-B868-FECDF1AD53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0630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0D2661-CA76-B5D7-9FB8-30F2D6C43B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2BEF2F-E34A-2DEE-62AA-2934D9CF4F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0AD4E9-9A7B-6C61-B429-BAE36E5A94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ABE697-F1B0-D0AD-6E57-162985DF29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2DA1D-702C-4B80-AB15-E6C320FE1885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4DCD6C-0C65-2EC0-338B-103FD1A51E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867F18-E393-681C-8A92-29A4177F0C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3219D-0C33-4F2B-B868-FECDF1AD53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189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86AAF3-4B40-A159-D0F0-A848EF7A5D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E9D936-8B01-651B-C54C-2B9C57913A5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7748C3F-F0AF-B358-B4F7-DF20CC2652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21D7B3-E36F-DE82-C7B6-47518867FF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85AE2B-41FA-B7A8-C382-AFDFEACA6EA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B40FD8-477A-CD06-EABB-5D07EF2BEF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2DA1D-702C-4B80-AB15-E6C320FE1885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5427ACE-3B3D-D769-1DFB-F072A535D9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B069417-59A8-4D2D-CE79-1544BB0A4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3219D-0C33-4F2B-B868-FECDF1AD53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8743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02BBB8-DAD8-6389-3513-7C94D1D669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567E640-CBAA-7C58-72C0-91E374055B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2DA1D-702C-4B80-AB15-E6C320FE1885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C6608D5-A7D8-7907-5E85-29290D2443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E0DD9C1-DEAF-58BE-7D6C-D9CC1AF09D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3219D-0C33-4F2B-B868-FECDF1AD53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7974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B586340-05D0-9DE4-B683-28A15243E5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2DA1D-702C-4B80-AB15-E6C320FE1885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90E555-EB63-9960-49DA-FA05BECCEE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4AEB8C-C922-C7A5-A12F-D4CFB7112D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3219D-0C33-4F2B-B868-FECDF1AD53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4485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0A7422-3460-7FAE-6958-01A4CAF6C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76A0E0-5AAD-01A4-47CF-58FC281842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CA17FD-237A-CEB5-011D-07F39AE569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BD6C58-A77F-7EA1-63B6-3F22BC23FD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2DA1D-702C-4B80-AB15-E6C320FE1885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644100-714D-F08E-EACA-97B4AA8F0B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BBD61A-868B-6024-BA42-AA5901A39C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3219D-0C33-4F2B-B868-FECDF1AD53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469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3DEA42-102A-3B92-F621-887FAA1C67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D3BA4F3-1EB4-BBBF-BDF3-4344046282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319CA3-4849-017F-E3AC-912BA98982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F896B2-5F97-EF5D-A431-8352DD3909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2DA1D-702C-4B80-AB15-E6C320FE1885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E86D24-4DA9-7B05-D076-1A4723665C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46A8F7-264E-DF72-13BC-568D4ADA87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3219D-0C33-4F2B-B868-FECDF1AD53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7187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BDD4F2-9AB2-3E22-2D2C-558DB50164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4927F07-F177-728F-C348-8A5D31003C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0E8876-84C5-AECA-14C3-019C161D2F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2DA1D-702C-4B80-AB15-E6C320FE1885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4AEB27-65C3-3D30-DC0C-4962E463D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896E77-6442-25CB-3D72-0AF657BD1C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3219D-0C33-4F2B-B868-FECDF1AD53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7440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B113519-8BC8-A3E1-2036-8E4CE7627A7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E2CEF33-A816-50BA-525F-E2C0173FDE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0E396E-C9DE-97DD-6948-B70DE021EA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2DA1D-702C-4B80-AB15-E6C320FE1885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FE3C32-F004-789C-25A2-22A3489A5E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B5204D-5B5B-B2CA-6085-6ED73E6B8E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43219D-0C33-4F2B-B868-FECDF1AD53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6941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1A95E70-9E4F-FE88-8C69-78EDD71BCD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3FFB41-C8E7-EFB5-AB3C-E5F83C01E6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2C182D-140B-107B-4688-B722777801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9A2DA1D-702C-4B80-AB15-E6C320FE1885}" type="datetimeFigureOut">
              <a:rPr lang="en-US" smtClean="0"/>
              <a:pPr/>
              <a:t>12/1/2024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9A8AB0-1DAC-D0C0-0493-CBDA2601B1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44ACE8-12A7-6FB3-05AA-9134A62D30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843219D-0C33-4F2B-B868-FECDF1AD53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1402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85800"/>
            <a:ext cx="7772400" cy="1752600"/>
          </a:xfrm>
        </p:spPr>
        <p:txBody>
          <a:bodyPr/>
          <a:lstStyle/>
          <a:p>
            <a:pPr algn="ctr"/>
            <a:r>
              <a:rPr lang="en-US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MASTER, THE TEMPEST IS RAGING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05200" y="2438400"/>
            <a:ext cx="1600200" cy="762000"/>
          </a:xfrm>
        </p:spPr>
        <p:txBody>
          <a:bodyPr>
            <a:normAutofit/>
          </a:bodyPr>
          <a:lstStyle/>
          <a:p>
            <a:r>
              <a:rPr lang="en-US" sz="4400" dirty="0">
                <a:ln>
                  <a:solidFill>
                    <a:schemeClr val="accent1">
                      <a:lumMod val="50000"/>
                    </a:schemeClr>
                  </a:solidFill>
                </a:ln>
              </a:rPr>
              <a:t>554</a:t>
            </a:r>
          </a:p>
          <a:p>
            <a:endParaRPr lang="en-US" sz="4400" dirty="0">
              <a:ln>
                <a:solidFill>
                  <a:schemeClr val="accent1">
                    <a:lumMod val="50000"/>
                  </a:schemeClr>
                </a:solidFill>
              </a:ln>
            </a:endParaRPr>
          </a:p>
          <a:p>
            <a:endParaRPr lang="en-US" sz="4400" dirty="0">
              <a:ln>
                <a:solidFill>
                  <a:schemeClr val="accent1">
                    <a:lumMod val="50000"/>
                  </a:schemeClr>
                </a:solidFill>
              </a:ln>
            </a:endParaRPr>
          </a:p>
        </p:txBody>
      </p:sp>
      <p:sp>
        <p:nvSpPr>
          <p:cNvPr id="4" name="Bevel 3"/>
          <p:cNvSpPr/>
          <p:nvPr/>
        </p:nvSpPr>
        <p:spPr>
          <a:xfrm>
            <a:off x="3581400" y="3531108"/>
            <a:ext cx="14478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G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52400" y="76200"/>
            <a:ext cx="9448800" cy="6543020"/>
          </a:xfrm>
        </p:spPr>
        <p:txBody>
          <a:bodyPr>
            <a:noAutofit/>
          </a:bodyPr>
          <a:lstStyle/>
          <a:p>
            <a:pPr algn="ctr">
              <a:buNone/>
            </a:pPr>
            <a:endParaRPr lang="en-US" sz="36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</a:rPr>
              <a:t>Master the tempest is raging! 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</a:rPr>
              <a:t>The billows are tossing high! 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</a:rPr>
              <a:t>The sky is o’er-shadowed with blackness, 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</a:rPr>
              <a:t>No shelter or help is nigh: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</a:rPr>
              <a:t> 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</a:rPr>
              <a:t>“Carest thou not that we perish?” 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</a:rPr>
              <a:t>How canst thou lie asleep, 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</a:rPr>
              <a:t>When each moment so madly is threatening 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</a:rPr>
              <a:t>A grave in the angry deep? </a:t>
            </a:r>
          </a:p>
        </p:txBody>
      </p:sp>
      <p:sp>
        <p:nvSpPr>
          <p:cNvPr id="6" name="Rectangle 5"/>
          <p:cNvSpPr/>
          <p:nvPr/>
        </p:nvSpPr>
        <p:spPr>
          <a:xfrm>
            <a:off x="4157589" y="238780"/>
            <a:ext cx="7954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Cambria" panose="02040503050406030204" pitchFamily="18" charset="0"/>
              </a:rPr>
              <a:t>- 1 -</a:t>
            </a:r>
            <a:endParaRPr lang="en-ZA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69664"/>
            <a:ext cx="9144000" cy="6388336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</a:rPr>
              <a:t>The winds and the waves shall obey Thy  will! 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</a:rPr>
              <a:t>‘‘Peace!... Be still!... ’’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</a:rPr>
              <a:t>Whether the wrath of the storm-tossed sea, 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</a:rPr>
              <a:t>Or demons, or men, or whatever it be, 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</a:rPr>
              <a:t>No waters can swallow the ship where lies 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</a:rPr>
              <a:t>The master of ocean, and earth, and skies : 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</a:rPr>
              <a:t>They all shall sweetly obey  Thy  will; 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</a:rPr>
              <a:t>‘‘Peace! Be still! Peace! Be still ! ’’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</a:rPr>
              <a:t>They all shall sweetly obey  Thy  will; 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</a:rPr>
              <a:t>‘‘Peace ! Peace! Be still!’’</a:t>
            </a:r>
          </a:p>
        </p:txBody>
      </p:sp>
      <p:sp>
        <p:nvSpPr>
          <p:cNvPr id="6" name="Rectangle 5"/>
          <p:cNvSpPr/>
          <p:nvPr/>
        </p:nvSpPr>
        <p:spPr>
          <a:xfrm>
            <a:off x="3657797" y="-44412"/>
            <a:ext cx="17524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Cambria" panose="02040503050406030204" pitchFamily="18" charset="0"/>
              </a:rPr>
              <a:t>- Chorus -</a:t>
            </a:r>
            <a:endParaRPr lang="en-ZA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0144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85800"/>
            <a:ext cx="9144000" cy="5668963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</a:rPr>
              <a:t>Master, with anguish of spirit 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</a:rPr>
              <a:t>I bow in my grief to –day; 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</a:rPr>
              <a:t>The depths of my sad heart are troubled; 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</a:rPr>
              <a:t>Oh; waken and save; I pray! </a:t>
            </a:r>
          </a:p>
          <a:p>
            <a:pPr algn="ctr">
              <a:buNone/>
            </a:pPr>
            <a:endParaRPr lang="en-US" sz="2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</a:rPr>
              <a:t>Torrents of sin and of anguish 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</a:rPr>
              <a:t>Sweep o’er my sinking soul; 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</a:rPr>
              <a:t>And I perish! I perish! Dear master; 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</a:rPr>
              <a:t>Oh, hasten, and take control.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4157589" y="238780"/>
            <a:ext cx="7954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Cambria" panose="02040503050406030204" pitchFamily="18" charset="0"/>
              </a:rPr>
              <a:t>- 2 -</a:t>
            </a:r>
            <a:endParaRPr lang="en-ZA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42900"/>
            <a:ext cx="9144000" cy="61722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</a:rPr>
              <a:t>The winds and the waves shall obey Thy  will! 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</a:rPr>
              <a:t>‘‘Peace!... Be still!... ’’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</a:rPr>
              <a:t>Whether the wrath of the storm-tossed sea, 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</a:rPr>
              <a:t>Or demons, or men, or whatever it be, 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</a:rPr>
              <a:t>No waters can swallow the ship where lies 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</a:rPr>
              <a:t>The master of ocean, and earth, and skies : 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</a:rPr>
              <a:t>They all shall sweetly obey  Thy  will; 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</a:rPr>
              <a:t>‘‘Peace! Be still! Peace! Be still ! ’’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</a:rPr>
              <a:t>They all shall sweetly obey  Thy  will; 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</a:rPr>
              <a:t>‘‘Peace ! Peace! Be still!’’</a:t>
            </a:r>
          </a:p>
        </p:txBody>
      </p:sp>
      <p:sp>
        <p:nvSpPr>
          <p:cNvPr id="4" name="Rectangle 3"/>
          <p:cNvSpPr/>
          <p:nvPr/>
        </p:nvSpPr>
        <p:spPr>
          <a:xfrm>
            <a:off x="3657600" y="-44412"/>
            <a:ext cx="17524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Cambria" panose="02040503050406030204" pitchFamily="18" charset="0"/>
              </a:rPr>
              <a:t>- Chorus -</a:t>
            </a:r>
            <a:endParaRPr lang="en-ZA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8016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52400" y="762000"/>
            <a:ext cx="9448800" cy="58674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</a:rPr>
              <a:t>Master, the terror is over, 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</a:rPr>
              <a:t>The elements sweetly rest; 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</a:rPr>
              <a:t>Earth’s  sun in the calm lake is mirrored, 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</a:rPr>
              <a:t>And heaven’s within my breast; </a:t>
            </a:r>
          </a:p>
          <a:p>
            <a:pPr algn="ctr">
              <a:buNone/>
            </a:pPr>
            <a:endParaRPr lang="en-US" sz="2000" b="1" dirty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</a:rPr>
              <a:t>Linger, o blessed redeemer, 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</a:rPr>
              <a:t>Leave me alone no more ; </a:t>
            </a:r>
          </a:p>
          <a:p>
            <a:pPr algn="ctr">
              <a:buNone/>
            </a:pPr>
            <a:r>
              <a:rPr lang="en-US" sz="3300" b="1" dirty="0">
                <a:latin typeface="Cambria" panose="02040503050406030204" pitchFamily="18" charset="0"/>
              </a:rPr>
              <a:t>And with joy I shall make the blessed harbour,</a:t>
            </a:r>
          </a:p>
          <a:p>
            <a:pPr algn="ctr">
              <a:buNone/>
            </a:pPr>
            <a:r>
              <a:rPr lang="en-US" sz="3600" b="1" dirty="0">
                <a:latin typeface="Cambria" panose="02040503050406030204" pitchFamily="18" charset="0"/>
              </a:rPr>
              <a:t>And rest on the blissful shore. </a:t>
            </a:r>
          </a:p>
        </p:txBody>
      </p:sp>
      <p:sp>
        <p:nvSpPr>
          <p:cNvPr id="7" name="Rectangle 6"/>
          <p:cNvSpPr/>
          <p:nvPr/>
        </p:nvSpPr>
        <p:spPr>
          <a:xfrm>
            <a:off x="4157589" y="238780"/>
            <a:ext cx="7954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Cambria" panose="02040503050406030204" pitchFamily="18" charset="0"/>
              </a:rPr>
              <a:t>- 3 -</a:t>
            </a:r>
            <a:endParaRPr lang="en-ZA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42900"/>
            <a:ext cx="9144000" cy="6172200"/>
          </a:xfrm>
        </p:spPr>
        <p:txBody>
          <a:bodyPr>
            <a:noAutofit/>
          </a:bodyPr>
          <a:lstStyle/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</a:rPr>
              <a:t>The winds and the waves shall obey Thy  will! 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</a:rPr>
              <a:t>‘‘Peace!... Be still!... ’’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</a:rPr>
              <a:t>Whether the wrath of the storm-tossed sea, 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</a:rPr>
              <a:t>Or demons, or men, or whatever it be, 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</a:rPr>
              <a:t>No waters can swallow the ship where lies 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</a:rPr>
              <a:t>The master of ocean, and earth, and skies : 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</a:rPr>
              <a:t>They all shall sweetly obey  Thy  will; 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</a:rPr>
              <a:t>‘‘Peace! Be still! Peace! Be still ! ’’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</a:rPr>
              <a:t>They all shall sweetly obey  Thy  will; </a:t>
            </a:r>
          </a:p>
          <a:p>
            <a:pPr algn="ctr">
              <a:buNone/>
            </a:pPr>
            <a:r>
              <a:rPr lang="en-US" sz="3600" b="1" i="1" dirty="0">
                <a:latin typeface="Cambria" panose="02040503050406030204" pitchFamily="18" charset="0"/>
              </a:rPr>
              <a:t>‘‘Peace ! Peace! Be still!’’</a:t>
            </a: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>
            <a:off x="7267242" y="6477000"/>
            <a:ext cx="809958" cy="152400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>
            <a:off x="3657600" y="-17116"/>
            <a:ext cx="17524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  <a:latin typeface="Cambria" panose="02040503050406030204" pitchFamily="18" charset="0"/>
              </a:rPr>
              <a:t>- Chorus -</a:t>
            </a:r>
            <a:endParaRPr lang="en-ZA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8016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DFB70953-381B-4566-936D-53C3FBA5656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D3F9456-7BB5-4432-BEDF-AC5167D35D7F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AA40F09-107B-44D9-A303-7797202AB056}">
  <ds:schemaRefs>
    <ds:schemaRef ds:uri="e1b72f72-a6ce-48fe-a382-9236e8dc1f6b"/>
    <ds:schemaRef ds:uri="http://purl.org/dc/dcmitype/"/>
    <ds:schemaRef ds:uri="b3fec16b-ebc2-4fa6-9dd6-49e1f08d656d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600</TotalTime>
  <Words>474</Words>
  <Application>Microsoft Office PowerPoint</Application>
  <PresentationFormat>On-screen Show (4:3)</PresentationFormat>
  <Paragraphs>68</Paragraphs>
  <Slides>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Aptos</vt:lpstr>
      <vt:lpstr>Aptos Display</vt:lpstr>
      <vt:lpstr>Arial</vt:lpstr>
      <vt:lpstr>Calibri</vt:lpstr>
      <vt:lpstr>Cambria</vt:lpstr>
      <vt:lpstr>Office Theme</vt:lpstr>
      <vt:lpstr>MASTER, THE TEMPEST IS RAGING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MASTER THE TEMPEST IS RAGING</dc:title>
  <dc:creator>SHIMBA KASONGO</dc:creator>
  <cp:lastModifiedBy>LUBO</cp:lastModifiedBy>
  <cp:revision>59</cp:revision>
  <dcterms:created xsi:type="dcterms:W3CDTF">2013-07-26T11:07:59Z</dcterms:created>
  <dcterms:modified xsi:type="dcterms:W3CDTF">2024-12-01T08:56:22Z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