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79" r:id="rId7"/>
    <p:sldId id="276" r:id="rId8"/>
    <p:sldId id="280" r:id="rId9"/>
    <p:sldId id="277" r:id="rId10"/>
    <p:sldId id="281" r:id="rId11"/>
    <p:sldId id="278" r:id="rId12"/>
    <p:sldId id="28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5C272-7472-4D5E-8A1C-FE304131945E}" type="datetimeFigureOut">
              <a:rPr lang="en-US" smtClean="0"/>
              <a:pPr/>
              <a:t>12/1/2024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3BD67-6362-47AB-B393-87CAF7E5F0E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9329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022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5523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9892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2916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375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3BD67-6362-47AB-B393-87CAF7E5F0E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53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388620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ZA" sz="6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Mawungangidluli</a:t>
            </a: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6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425</a:t>
            </a:r>
            <a:b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(Pass me not)</a:t>
            </a:r>
            <a:endParaRPr lang="en-ZA" sz="4000" i="1" dirty="0">
              <a:ln w="50800"/>
              <a:solidFill>
                <a:schemeClr val="tx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4648200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5052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Mawungangidluli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Jesu,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Yizw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amazwi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am’;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Lapho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ubabiz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abanye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Mawungizwe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’. </a:t>
            </a:r>
            <a:endParaRPr lang="en-GB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5052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Jesu, Jesu,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Yizw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amazwi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am’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Lapho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ubabiz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abanye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Mawungizwe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95461" y="457200"/>
            <a:ext cx="147265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51510" y="533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85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6576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Isihlalo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esomusa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Ngikusona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’;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Ngikuqile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ngingumoni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Ungisize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’,</a:t>
            </a:r>
            <a:endParaRPr lang="en-GB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1239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5052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Jesu, Jesu,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Yizw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amazwi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am’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Lapho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ubabiz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abanye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Mawungizwe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95461" y="457200"/>
            <a:ext cx="147265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51510" y="533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42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5814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Ngokulunga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kwakho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kodwa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Ngiyacela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’;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Ungelaphe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ngaphukile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Ngisindise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’.</a:t>
            </a:r>
            <a:endParaRPr lang="en-GB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7688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5052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Jesu, Jesu,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Yizw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amazwi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am’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Lapho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ubabiz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abanye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Mawungizwe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95461" y="457200"/>
            <a:ext cx="147265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51510" y="533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1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33528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Ungumthombo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wakho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konke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Nokuphila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’;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Ezulwini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nasezweni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Yikho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konk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okwam</a:t>
            </a: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’,</a:t>
            </a:r>
            <a:endParaRPr lang="en-GB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4114800" y="457200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24378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800"/>
            <a:ext cx="9143999" cy="4038600"/>
          </a:xfrm>
          <a:solidFill>
            <a:schemeClr val="bg1"/>
          </a:solidFill>
          <a:ln w="28575">
            <a:solidFill>
              <a:schemeClr val="tx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Jesu,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Yizw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amazwi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am’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Lapho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ubabiz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abanye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Mawungizwe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nam</a:t>
            </a: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endParaRPr lang="en-GB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95461" y="457200"/>
            <a:ext cx="147265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51510" y="533400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88169" y="5029200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1698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F3A7CD9-EF91-47F4-BBDE-0156A35581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3E53CB-09FA-470F-B8BF-9230002D3F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947789-EB31-4992-BD19-AB6FBDE07C93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155</Words>
  <Application>Microsoft Office PowerPoint</Application>
  <PresentationFormat>On-screen Show (4:3)</PresentationFormat>
  <Paragraphs>51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Mawungangidluli, Jesu 425 (Pass me not)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‘TIS SO SWEET TO TRUST IN JESUS  418</dc:title>
  <dc:creator>Ukelo</dc:creator>
  <cp:lastModifiedBy>LUBO</cp:lastModifiedBy>
  <cp:revision>28</cp:revision>
  <dcterms:created xsi:type="dcterms:W3CDTF">2006-08-16T00:00:00Z</dcterms:created>
  <dcterms:modified xsi:type="dcterms:W3CDTF">2024-12-01T08:51:54Z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