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4" r:id="rId5"/>
    <p:sldId id="263" r:id="rId6"/>
    <p:sldId id="27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evel 5"/>
          <p:cNvSpPr/>
          <p:nvPr/>
        </p:nvSpPr>
        <p:spPr>
          <a:xfrm>
            <a:off x="4242954" y="4604755"/>
            <a:ext cx="1039091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76200"/>
            <a:ext cx="9144000" cy="411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ZA" sz="2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en-ZA" sz="1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alace Script MT" panose="030303020206070C0B05" pitchFamily="66" charset="0"/>
                <a:cs typeface="MV Boli" panose="02000500030200090000" pitchFamily="2" charset="0"/>
              </a:rPr>
              <a:t>May  We  Be  </a:t>
            </a:r>
          </a:p>
          <a:p>
            <a:r>
              <a:rPr lang="en-ZA" sz="148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Palace Script MT" panose="030303020206070C0B05" pitchFamily="66" charset="0"/>
                <a:cs typeface="MV Boli" panose="02000500030200090000" pitchFamily="2" charset="0"/>
              </a:rPr>
              <a:t>a Shining Light </a:t>
            </a:r>
            <a:br>
              <a:rPr lang="en-ZA" sz="2400" b="1" dirty="0">
                <a:solidFill>
                  <a:srgbClr val="FFFF00"/>
                </a:solidFill>
              </a:rPr>
            </a:br>
            <a:br>
              <a:rPr lang="en-ZA" sz="24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</a:b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09999" y="3429000"/>
            <a:ext cx="19049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54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 Math" panose="02040503050406030204" pitchFamily="18" charset="0"/>
                <a:ea typeface="Cambria Math" panose="02040503050406030204" pitchFamily="18" charset="0"/>
                <a:cs typeface="Consolas" panose="020B0609020204030204" pitchFamily="49" charset="0"/>
              </a:rPr>
              <a:t>630</a:t>
            </a:r>
            <a:endParaRPr lang="en-ZA" sz="5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66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96980" y="1600200"/>
            <a:ext cx="9052560" cy="48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we be a shining light to the nations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shining light to the peoples of the earth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whole world sees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glory of Your Name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pure Light shine through us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2DDDD621-7D30-4C4C-BCE5-FCA16309AA2F}"/>
              </a:ext>
            </a:extLst>
          </p:cNvPr>
          <p:cNvSpPr/>
          <p:nvPr/>
        </p:nvSpPr>
        <p:spPr>
          <a:xfrm>
            <a:off x="3692975" y="685800"/>
            <a:ext cx="1472650" cy="5257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5597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76400"/>
            <a:ext cx="9052560" cy="44196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we bring a Word of Hope to the nations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Word of Life to the peoples of the earth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whole world knows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There’s salvation through Your Name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Mercy flow through us</a:t>
            </a:r>
          </a:p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MV Boli" panose="02000500030200090000" pitchFamily="2" charset="0"/>
              </a:rPr>
              <a:t> </a:t>
            </a:r>
            <a:br>
              <a:rPr lang="en-ZA" sz="35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MV Boli" panose="02000500030200090000" pitchFamily="2" charset="0"/>
              </a:rPr>
            </a:b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MV Boli" panose="02000500030200090000" pitchFamily="2" charset="0"/>
            </a:endParaRPr>
          </a:p>
        </p:txBody>
      </p:sp>
      <p:sp>
        <p:nvSpPr>
          <p:cNvPr id="8" name="Diamond 7">
            <a:extLst>
              <a:ext uri="{FF2B5EF4-FFF2-40B4-BE49-F238E27FC236}">
                <a16:creationId xmlns:a16="http://schemas.microsoft.com/office/drawing/2014/main" id="{C3F98FBA-136F-4F6A-8C97-3B20D25775EF}"/>
              </a:ext>
            </a:extLst>
          </p:cNvPr>
          <p:cNvSpPr/>
          <p:nvPr/>
        </p:nvSpPr>
        <p:spPr>
          <a:xfrm>
            <a:off x="3692975" y="685800"/>
            <a:ext cx="1472650" cy="5257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4249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00200"/>
            <a:ext cx="9052560" cy="51054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we be a healing balm to the nations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healing balm to the peoples of the earth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whole world knows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Power of Your Name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healing flow through us</a:t>
            </a: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AED17D71-8C4C-4A6E-93C8-5D8AECF69203}"/>
              </a:ext>
            </a:extLst>
          </p:cNvPr>
          <p:cNvSpPr/>
          <p:nvPr/>
        </p:nvSpPr>
        <p:spPr>
          <a:xfrm>
            <a:off x="3692975" y="685800"/>
            <a:ext cx="1472650" cy="5257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8375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1600200"/>
            <a:ext cx="9052560" cy="502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we sing a song of joy to the nations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 song of praise to the peoples of the earth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whole world rings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the praises of Your Name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song be sung through us</a:t>
            </a:r>
          </a:p>
          <a:p>
            <a:pPr marL="0" indent="0" algn="ctr">
              <a:buNone/>
            </a:pP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MV Boli" panose="02000500030200090000" pitchFamily="2" charset="0"/>
            </a:endParaRPr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F106808A-AA6C-42B8-BC66-339E866BF3F8}"/>
              </a:ext>
            </a:extLst>
          </p:cNvPr>
          <p:cNvSpPr/>
          <p:nvPr/>
        </p:nvSpPr>
        <p:spPr>
          <a:xfrm>
            <a:off x="3692975" y="685800"/>
            <a:ext cx="1472650" cy="5257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88375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06908" y="1066800"/>
            <a:ext cx="9957816" cy="5410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Kingdom come to the nations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will be done to the peoples of the earth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Till the whole world knows</a:t>
            </a:r>
            <a:b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Jesus Christ is Lord</a:t>
            </a:r>
          </a:p>
          <a:p>
            <a:pPr marL="0" indent="0" algn="ctr">
              <a:buNone/>
            </a:pPr>
            <a:br>
              <a:rPr lang="en-ZA" sz="1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Kingdom come in us</a:t>
            </a:r>
          </a:p>
          <a:p>
            <a:pPr marL="0" indent="0" algn="ctr">
              <a:buNone/>
            </a:pPr>
            <a:r>
              <a:rPr lang="en-ZA" sz="35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Kingdom come in us</a:t>
            </a:r>
            <a:br>
              <a:rPr lang="en-ZA" sz="35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5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May Your Kingdom come on earth</a:t>
            </a:r>
          </a:p>
          <a:p>
            <a:pPr marL="0" indent="0" algn="ctr">
              <a:buNone/>
            </a:pPr>
            <a:endParaRPr lang="en-ZA" sz="3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  <a:cs typeface="MV Boli" panose="02000500030200090000" pitchFamily="2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3978056" y="5815584"/>
            <a:ext cx="1042416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0" name="Diamond 9">
            <a:extLst>
              <a:ext uri="{FF2B5EF4-FFF2-40B4-BE49-F238E27FC236}">
                <a16:creationId xmlns:a16="http://schemas.microsoft.com/office/drawing/2014/main" id="{E86D1878-98E2-44B5-AF60-B269A41C1B36}"/>
              </a:ext>
            </a:extLst>
          </p:cNvPr>
          <p:cNvSpPr/>
          <p:nvPr/>
        </p:nvSpPr>
        <p:spPr>
          <a:xfrm>
            <a:off x="3692975" y="304800"/>
            <a:ext cx="1472650" cy="52572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943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226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Cambria</vt:lpstr>
      <vt:lpstr>Cambria Math</vt:lpstr>
      <vt:lpstr>MV Boli</vt:lpstr>
      <vt:lpstr>Palace Script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Chakutumaini sina </dc:title>
  <dc:creator>Ukelo Alimange</dc:creator>
  <cp:lastModifiedBy>Ukelo Alimange</cp:lastModifiedBy>
  <cp:revision>75</cp:revision>
  <dcterms:created xsi:type="dcterms:W3CDTF">2006-08-16T00:00:00Z</dcterms:created>
  <dcterms:modified xsi:type="dcterms:W3CDTF">2021-12-26T18:40:42Z</dcterms:modified>
</cp:coreProperties>
</file>