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8" r:id="rId2"/>
    <p:sldId id="259" r:id="rId3"/>
    <p:sldId id="269" r:id="rId4"/>
    <p:sldId id="270" r:id="rId5"/>
    <p:sldId id="275" r:id="rId6"/>
    <p:sldId id="271" r:id="rId7"/>
    <p:sldId id="276" r:id="rId8"/>
    <p:sldId id="272" r:id="rId9"/>
    <p:sldId id="27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005EC-0FEB-4542-BAAB-11EA3927BC53}" type="datetimeFigureOut">
              <a:rPr lang="en-US" smtClean="0"/>
              <a:pPr/>
              <a:t>2/22/2019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1A138-6CE3-47EB-8A8D-4F874DF7639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29255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5829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5951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709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1360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0321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701111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1A138-6CE3-47EB-8A8D-4F874DF76391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2321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63235" y="990600"/>
            <a:ext cx="8567349" cy="290067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BATTLE HYMN OF REPUBLIC</a:t>
            </a:r>
          </a:p>
          <a:p>
            <a:pPr algn="ctr">
              <a:buNone/>
            </a:pPr>
            <a:r>
              <a:rPr lang="en-ZA" sz="48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140</a:t>
            </a:r>
            <a:endParaRPr lang="en-ZA" sz="4800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28123" y="3995155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572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Mine eyes have seen the glory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coming of the Lord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tramping out the vintage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the grapes of wrath are stored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hath loosed the fateful lightning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his terrible swift sword;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truth is marching on. </a:t>
            </a:r>
          </a:p>
        </p:txBody>
      </p:sp>
      <p:sp>
        <p:nvSpPr>
          <p:cNvPr id="5" name="Diamond 4"/>
          <p:cNvSpPr/>
          <p:nvPr/>
        </p:nvSpPr>
        <p:spPr>
          <a:xfrm>
            <a:off x="3934690" y="754526"/>
            <a:ext cx="1338773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0386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TRUTH IS MARCHING ON. </a:t>
            </a:r>
          </a:p>
        </p:txBody>
      </p:sp>
      <p:sp>
        <p:nvSpPr>
          <p:cNvPr id="5" name="Diamond 4"/>
          <p:cNvSpPr/>
          <p:nvPr/>
        </p:nvSpPr>
        <p:spPr>
          <a:xfrm>
            <a:off x="3713123" y="754526"/>
            <a:ext cx="1781907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80165" y="824345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57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572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seen Him in the watch fires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a hundred circling camps;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They have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builded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him an alter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evening dews and damps;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can read His righteous sentence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the dim and flaring lamps;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day is marching on.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34690" y="754526"/>
            <a:ext cx="1338773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99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0386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TRUTH IS MARCHING ON. </a:t>
            </a:r>
          </a:p>
        </p:txBody>
      </p:sp>
      <p:sp>
        <p:nvSpPr>
          <p:cNvPr id="5" name="Diamond 4"/>
          <p:cNvSpPr/>
          <p:nvPr/>
        </p:nvSpPr>
        <p:spPr>
          <a:xfrm>
            <a:off x="3713123" y="754526"/>
            <a:ext cx="1781907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80165" y="824345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66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572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has sounded forth the trumpet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shall never sound retreat;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is sifting out the hearts of men Before His judgement seat;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be swift, my soul, to answer Him!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jubilant, my feet!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God is marching on.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34690" y="754526"/>
            <a:ext cx="1338773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13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0386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TRUTH IS MARCHING ON. </a:t>
            </a:r>
          </a:p>
        </p:txBody>
      </p:sp>
      <p:sp>
        <p:nvSpPr>
          <p:cNvPr id="5" name="Diamond 4"/>
          <p:cNvSpPr/>
          <p:nvPr/>
        </p:nvSpPr>
        <p:spPr>
          <a:xfrm>
            <a:off x="3713123" y="754526"/>
            <a:ext cx="1781907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80165" y="824345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31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572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beauty of the lilies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 was born across the sea,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a glory in his bosom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transfigures you and 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As he died to make men holy,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us die to make men free;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While God is marching on.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34690" y="754526"/>
            <a:ext cx="1338773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60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7820" y="1066800"/>
            <a:ext cx="8717280" cy="40386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003">
            <a:schemeClr val="lt2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Glory! Glory, halleluiah!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TRUTH IS MARCHING ON. </a:t>
            </a:r>
          </a:p>
        </p:txBody>
      </p:sp>
      <p:sp>
        <p:nvSpPr>
          <p:cNvPr id="5" name="Diamond 4"/>
          <p:cNvSpPr/>
          <p:nvPr/>
        </p:nvSpPr>
        <p:spPr>
          <a:xfrm>
            <a:off x="3713123" y="754526"/>
            <a:ext cx="1781907" cy="624548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80165" y="824345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91000" y="44958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3546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1031</TotalTime>
  <Words>308</Words>
  <Application>Microsoft Office PowerPoint</Application>
  <PresentationFormat>On-screen Show (4:3)</PresentationFormat>
  <Paragraphs>69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...</dc:title>
  <dc:creator>Ukelo</dc:creator>
  <cp:lastModifiedBy>Ualimange</cp:lastModifiedBy>
  <cp:revision>29</cp:revision>
  <dcterms:created xsi:type="dcterms:W3CDTF">2006-08-16T00:00:00Z</dcterms:created>
  <dcterms:modified xsi:type="dcterms:W3CDTF">2019-02-22T17:05:53Z</dcterms:modified>
</cp:coreProperties>
</file>