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12"/>
  </p:notesMasterIdLst>
  <p:sldIdLst>
    <p:sldId id="258" r:id="rId2"/>
    <p:sldId id="281" r:id="rId3"/>
    <p:sldId id="289" r:id="rId4"/>
    <p:sldId id="290" r:id="rId5"/>
    <p:sldId id="293" r:id="rId6"/>
    <p:sldId id="291" r:id="rId7"/>
    <p:sldId id="294" r:id="rId8"/>
    <p:sldId id="292" r:id="rId9"/>
    <p:sldId id="295" r:id="rId10"/>
    <p:sldId id="29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1A5AC-67A9-4D98-9DE5-D569CFA7489A}" type="datetimeFigureOut">
              <a:rPr lang="en-US" smtClean="0"/>
              <a:pPr/>
              <a:t>1/21/2020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F8790A-9744-4184-B6D4-648113733BB7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80847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78569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25841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4368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93058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9742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3350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392660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453347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190087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83314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766778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8717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309899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43665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1283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95045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93079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79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ransition spd="med">
    <p:split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141" y="514350"/>
            <a:ext cx="9148282" cy="2305050"/>
          </a:xfrm>
          <a:solidFill>
            <a:schemeClr val="tx1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ZA" sz="6000" b="1" dirty="0" smtClean="0">
              <a:ln w="11430">
                <a:noFill/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6000" b="1" dirty="0" smtClean="0">
                <a:ln w="11430">
                  <a:noFill/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MORE ABOUT </a:t>
            </a:r>
            <a:r>
              <a:rPr lang="en-GB" sz="6000" b="1" dirty="0" smtClean="0">
                <a:ln w="11430">
                  <a:noFill/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JESUS</a:t>
            </a:r>
          </a:p>
          <a:p>
            <a:pPr algn="ctr">
              <a:buNone/>
            </a:pPr>
            <a:endParaRPr lang="en-GB" sz="800" b="1" dirty="0" smtClean="0">
              <a:ln w="11430">
                <a:noFill/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6000" b="1" dirty="0" smtClean="0">
                <a:ln w="11430">
                  <a:noFill/>
                </a:ln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437</a:t>
            </a:r>
            <a:endParaRPr lang="en-ZA" sz="6000" b="1" dirty="0" smtClean="0">
              <a:ln w="11430">
                <a:noFill/>
              </a:ln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13908" y="3705857"/>
            <a:ext cx="1316182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6361" y="2209800"/>
            <a:ext cx="1151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[ + </a:t>
            </a:r>
            <a:r>
              <a:rPr lang="en-GB" b="1" dirty="0" err="1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solfa</a:t>
            </a:r>
            <a:r>
              <a:rPr lang="en-GB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]</a:t>
            </a:r>
            <a:endParaRPr lang="en-ZA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 about Jesus would I know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 of His Grace to others show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 of His saving fullness see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 of His Love-who died for me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more about Jesus,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More, more about Jesus;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saving fullness see,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Love-who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died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958836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about Jesus let me learn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Holy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will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discern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Spirit of God, my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Teacher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Showing the things of Christ to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94174902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more about Jesus,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More, more about Jesus;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Saving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ullness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see,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Love-who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died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084066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about Jesus; in His Word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Holding communion with my Lord</a:t>
            </a: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Hearing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Voice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every line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Making each faithful saying mine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53056287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more about Jesus,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More, more about Jesus;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Saving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ullness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see,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Love-who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died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581729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about Jesus, on His Throne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Riches in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Glory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own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Kingdom’s sure increase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coming-Prince of Peace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68550036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752600"/>
            <a:ext cx="8839200" cy="3733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More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more about Jesus,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More, more about Jesus;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Saving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ullness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see,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of His 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Love-who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died for me.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5688577"/>
            <a:ext cx="685800" cy="153431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768049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28" y="0"/>
            <a:ext cx="9172027" cy="6858000"/>
          </a:xfrm>
        </p:spPr>
      </p:pic>
    </p:spTree>
    <p:extLst>
      <p:ext uri="{BB962C8B-B14F-4D97-AF65-F5344CB8AC3E}">
        <p14:creationId xmlns:p14="http://schemas.microsoft.com/office/powerpoint/2010/main" val="4114664347"/>
      </p:ext>
    </p:extLst>
  </p:cSld>
  <p:clrMapOvr>
    <a:masterClrMapping/>
  </p:clrMapOvr>
  <p:transition spd="med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234</Words>
  <Application>Microsoft Office PowerPoint</Application>
  <PresentationFormat>On-screen Show (4:3)</PresentationFormat>
  <Paragraphs>61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c</cp:lastModifiedBy>
  <cp:revision>21</cp:revision>
  <dcterms:created xsi:type="dcterms:W3CDTF">2006-08-16T00:00:00Z</dcterms:created>
  <dcterms:modified xsi:type="dcterms:W3CDTF">2020-01-22T03:17:56Z</dcterms:modified>
</cp:coreProperties>
</file>