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4"/>
  </p:notesMasterIdLst>
  <p:sldIdLst>
    <p:sldId id="258" r:id="rId2"/>
    <p:sldId id="295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23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71A5AC-67A9-4D98-9DE5-D569CFA7489A}" type="datetimeFigureOut">
              <a:rPr lang="en-US" smtClean="0"/>
              <a:pPr/>
              <a:t>7/24/2019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F8790A-9744-4184-B6D4-648113733BB7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8790A-9744-4184-B6D4-648113733BB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8790A-9744-4184-B6D4-648113733BB7}" type="slidenum">
              <a:rPr lang="en-ZA" smtClean="0"/>
              <a:pPr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533509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392660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453347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190087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833141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766778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8717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309899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643665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312831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795045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930791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792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ransition spd="med">
    <p:split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141" y="514350"/>
            <a:ext cx="9148282" cy="2305050"/>
          </a:xfrm>
          <a:solidFill>
            <a:schemeClr val="tx1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None/>
            </a:pPr>
            <a:endParaRPr lang="en-ZA" sz="4400" b="1" dirty="0" smtClean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4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MORE ABOUT JESUS</a:t>
            </a:r>
          </a:p>
          <a:p>
            <a:pPr algn="ctr">
              <a:buNone/>
            </a:pPr>
            <a:r>
              <a:rPr lang="en-GB" sz="4400" i="1" dirty="0" smtClean="0">
                <a:ln w="11430"/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- Chorus -</a:t>
            </a:r>
          </a:p>
          <a:p>
            <a:pPr algn="ctr">
              <a:buNone/>
            </a:pPr>
            <a:r>
              <a:rPr lang="en-GB" sz="4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740</a:t>
            </a:r>
            <a:endParaRPr lang="en-ZA" sz="44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13909" y="3586950"/>
            <a:ext cx="1316182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219200" y="1143000"/>
            <a:ext cx="7370618" cy="4495800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More </a:t>
            </a:r>
            <a:r>
              <a:rPr lang="en-GB" sz="3200" b="1">
                <a:solidFill>
                  <a:schemeClr val="bg1"/>
                </a:solidFill>
                <a:latin typeface="Cambria" panose="02040503050406030204" pitchFamily="18" charset="0"/>
              </a:rPr>
              <a:t>about </a:t>
            </a:r>
            <a:r>
              <a:rPr lang="en-GB" sz="3200" b="1" smtClean="0">
                <a:solidFill>
                  <a:schemeClr val="bg1"/>
                </a:solidFill>
                <a:latin typeface="Cambria" panose="02040503050406030204" pitchFamily="18" charset="0"/>
              </a:rPr>
              <a:t>Jesus </a:t>
            </a:r>
            <a:r>
              <a:rPr lang="en-GB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in His Word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r>
              <a:rPr lang="en-GB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Holding </a:t>
            </a:r>
            <a:r>
              <a:rPr lang="en-GB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communion with my Lord</a:t>
            </a:r>
          </a:p>
          <a:p>
            <a:r>
              <a:rPr lang="en-GB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Hearing </a:t>
            </a:r>
            <a:r>
              <a:rPr lang="en-GB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His Voice in every line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r>
              <a:rPr lang="en-GB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Making </a:t>
            </a:r>
            <a:r>
              <a:rPr lang="en-GB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each faithful saying </a:t>
            </a:r>
            <a:r>
              <a:rPr lang="en-GB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mine</a:t>
            </a:r>
          </a:p>
          <a:p>
            <a:endParaRPr lang="en-GB" sz="1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r>
              <a:rPr lang="en-GB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         </a:t>
            </a:r>
            <a:r>
              <a:rPr lang="en-GB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NaY</a:t>
            </a:r>
            <a:r>
              <a:rPr lang="en-GB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’ </a:t>
            </a:r>
            <a:r>
              <a:rPr lang="en-GB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uJesu</a:t>
            </a:r>
            <a:r>
              <a:rPr lang="en-GB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ma </a:t>
            </a:r>
            <a:r>
              <a:rPr lang="en-GB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ngi</a:t>
            </a:r>
            <a:r>
              <a:rPr lang="en-GB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GB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zwane</a:t>
            </a:r>
            <a:endParaRPr lang="en-GB" sz="3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r>
              <a:rPr lang="en-GB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         </a:t>
            </a:r>
            <a:r>
              <a:rPr lang="en-GB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NaY</a:t>
            </a:r>
            <a:r>
              <a:rPr lang="en-GB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’ </a:t>
            </a:r>
            <a:r>
              <a:rPr lang="en-GB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uJesu</a:t>
            </a:r>
            <a:r>
              <a:rPr lang="en-GB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ngi</a:t>
            </a:r>
            <a:r>
              <a:rPr lang="en-GB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GB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thandane</a:t>
            </a:r>
            <a:endParaRPr lang="en-GB" sz="3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r>
              <a:rPr lang="en-GB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         </a:t>
            </a:r>
            <a:r>
              <a:rPr lang="en-GB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Ngi</a:t>
            </a:r>
            <a:r>
              <a:rPr lang="en-GB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zwe</a:t>
            </a:r>
            <a:r>
              <a:rPr lang="en-GB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izwi</a:t>
            </a:r>
            <a:r>
              <a:rPr lang="en-GB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Lakhe</a:t>
            </a:r>
            <a:r>
              <a:rPr lang="en-GB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kimi</a:t>
            </a:r>
            <a:endParaRPr lang="en-GB" sz="3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r>
              <a:rPr lang="en-GB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         Li </a:t>
            </a:r>
            <a:r>
              <a:rPr lang="en-GB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khuluma</a:t>
            </a:r>
            <a:r>
              <a:rPr lang="en-GB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konke</a:t>
            </a:r>
            <a:r>
              <a:rPr lang="en-GB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kimi</a:t>
            </a:r>
            <a:endParaRPr lang="en-GB" sz="3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26302" y="228600"/>
            <a:ext cx="1960098" cy="56689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02942" y="228600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i="1" dirty="0">
              <a:solidFill>
                <a:srgbClr val="FFFF00"/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91000" y="5943600"/>
            <a:ext cx="685800" cy="153431"/>
          </a:xfrm>
          <a:prstGeom prst="actionButtonEnd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7680491"/>
      </p:ext>
    </p:extLst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156</TotalTime>
  <Words>61</Words>
  <Application>Microsoft Office PowerPoint</Application>
  <PresentationFormat>On-screen Show (4:3)</PresentationFormat>
  <Paragraphs>17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c</cp:lastModifiedBy>
  <cp:revision>23</cp:revision>
  <dcterms:created xsi:type="dcterms:W3CDTF">2006-08-16T00:00:00Z</dcterms:created>
  <dcterms:modified xsi:type="dcterms:W3CDTF">2019-07-25T03:12:17Z</dcterms:modified>
</cp:coreProperties>
</file>