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Blue-square-iphone-wallpaper-ilikewallpaper_com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1066800"/>
            <a:ext cx="8077200" cy="207645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sz="8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More Than </a:t>
            </a:r>
            <a:r>
              <a:rPr lang="en-ZA" sz="8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C</a:t>
            </a:r>
            <a:r>
              <a:rPr lang="en-ZA" sz="8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onqueror </a:t>
            </a:r>
            <a:endParaRPr lang="en-ZA" sz="8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61510" y="2819400"/>
            <a:ext cx="1267691" cy="6096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en-Z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631</a:t>
            </a:r>
            <a:endParaRPr lang="en-Z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761510" y="3733800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xxx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6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insem041\Pictures\Blue-square-iphone-wallpaper-ilikewallpaper_com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78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ZA" sz="36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</a:t>
            </a:r>
            <a:endParaRPr lang="en-ZA" sz="3600" b="1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89037"/>
            <a:ext cx="91440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More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conquerors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Such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belief</a:t>
            </a:r>
            <a:r>
              <a:rPr lang="fr-FR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fr-FR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More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conquerors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though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we’re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persecuted</a:t>
            </a:r>
            <a:r>
              <a:rPr lang="fr-FR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fr-FR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fr-FR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For the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victory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obtained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through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faith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0" indent="0">
              <a:buNone/>
            </a:pP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By  the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Saviour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alone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redeemed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us!</a:t>
            </a:r>
            <a:endParaRPr lang="fr-FR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fr-FR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7918422" y="3652209"/>
            <a:ext cx="155448" cy="964168"/>
          </a:xfrm>
          <a:prstGeom prst="rightBrace">
            <a:avLst/>
          </a:prstGeom>
          <a:ln w="25400">
            <a:solidFill>
              <a:srgbClr val="FFFF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091639" y="3974068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X2</a:t>
            </a:r>
            <a:endParaRPr lang="fr-F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50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insem041\Pictures\Blue-square-iphone-wallpaper-ilikewallpaper_com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Let  us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follow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Christ   till 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reach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Calvary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0" indent="0">
              <a:buNone/>
            </a:pP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Let  us  not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loose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sight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of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precious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death</a:t>
            </a:r>
            <a:r>
              <a:rPr lang="fr-FR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fr-FR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fr-FR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If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suffer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Him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here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on  the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earth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0" indent="0">
              <a:buNone/>
            </a:pP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shall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reign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Him</a:t>
            </a:r>
            <a:r>
              <a:rPr lang="fr-FR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heaven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above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8302752" y="3684032"/>
            <a:ext cx="155448" cy="964168"/>
          </a:xfrm>
          <a:prstGeom prst="rightBrace">
            <a:avLst/>
          </a:prstGeom>
          <a:ln w="25400">
            <a:solidFill>
              <a:srgbClr val="FFFF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458200" y="3974068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X2</a:t>
            </a:r>
            <a:endParaRPr lang="fr-F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01785" y="274638"/>
            <a:ext cx="8229600" cy="1143000"/>
          </a:xfrm>
        </p:spPr>
        <p:txBody>
          <a:bodyPr>
            <a:normAutofit/>
          </a:bodyPr>
          <a:lstStyle/>
          <a:p>
            <a:r>
              <a:rPr lang="en-ZA" sz="36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3752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insem041\Pictures\Blue-square-iphone-wallpaper-ilikewallpaper_com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89037"/>
            <a:ext cx="91440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Let us endure  pain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coming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 world,</a:t>
            </a:r>
          </a:p>
          <a:p>
            <a:pPr marL="0" indent="0">
              <a:buNone/>
            </a:pP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For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confessing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sweet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Name of the Lord;</a:t>
            </a:r>
          </a:p>
          <a:p>
            <a:pPr marL="0" indent="0">
              <a:buNone/>
            </a:pPr>
            <a:endParaRPr lang="fr-FR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On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Him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alone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do  </a:t>
            </a:r>
            <a:r>
              <a:rPr lang="fr-FR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put   all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hope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marL="0" indent="0">
              <a:buNone/>
            </a:pP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And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firm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hope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never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</a:t>
            </a:r>
            <a:r>
              <a:rPr lang="fr-FR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vain!</a:t>
            </a:r>
          </a:p>
          <a:p>
            <a:pPr marL="0" indent="0">
              <a:buNone/>
            </a:pP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ZA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01785" y="274638"/>
            <a:ext cx="8229600" cy="1143000"/>
          </a:xfrm>
        </p:spPr>
        <p:txBody>
          <a:bodyPr>
            <a:normAutofit/>
          </a:bodyPr>
          <a:lstStyle/>
          <a:p>
            <a:r>
              <a:rPr lang="en-ZA" sz="36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3</a:t>
            </a:r>
          </a:p>
        </p:txBody>
      </p:sp>
      <p:sp>
        <p:nvSpPr>
          <p:cNvPr id="10" name="Right Brace 9"/>
          <p:cNvSpPr/>
          <p:nvPr/>
        </p:nvSpPr>
        <p:spPr>
          <a:xfrm>
            <a:off x="7312152" y="3684032"/>
            <a:ext cx="155448" cy="964168"/>
          </a:xfrm>
          <a:prstGeom prst="rightBrace">
            <a:avLst/>
          </a:prstGeom>
          <a:ln w="25400">
            <a:solidFill>
              <a:srgbClr val="FFFF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ZA" dirty="0" smtClean="0"/>
              <a:t>      </a:t>
            </a:r>
            <a:endParaRPr lang="en-ZA" dirty="0"/>
          </a:p>
        </p:txBody>
      </p:sp>
      <p:sp>
        <p:nvSpPr>
          <p:cNvPr id="11" name="Rectangle 10"/>
          <p:cNvSpPr/>
          <p:nvPr/>
        </p:nvSpPr>
        <p:spPr>
          <a:xfrm>
            <a:off x="7545382" y="3968380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X2</a:t>
            </a:r>
            <a:endParaRPr lang="fr-F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276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insem041\Pictures\Blue-square-iphone-wallpaper-ilikewallpaper_com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ZA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Friends, let</a:t>
            </a: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 trust in the unseen power,</a:t>
            </a:r>
          </a:p>
          <a:p>
            <a:pPr marL="0" indent="0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That  our  Lord  has  hidden  in  His  word;</a:t>
            </a:r>
          </a:p>
          <a:p>
            <a:pPr marL="0" indent="0">
              <a:buNone/>
            </a:pPr>
            <a:endParaRPr lang="en-ZA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old on </a:t>
            </a: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word, an invincible weapon,</a:t>
            </a:r>
          </a:p>
          <a:p>
            <a:pPr marL="0" indent="0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To  overcome  the  enemy  through Him! </a:t>
            </a:r>
          </a:p>
          <a:p>
            <a:pPr marL="0" indent="0">
              <a:buNone/>
            </a:pPr>
            <a:endParaRPr lang="en-ZA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ZA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01785" y="274638"/>
            <a:ext cx="8229600" cy="1143000"/>
          </a:xfrm>
        </p:spPr>
        <p:txBody>
          <a:bodyPr>
            <a:normAutofit/>
          </a:bodyPr>
          <a:lstStyle/>
          <a:p>
            <a:r>
              <a:rPr lang="en-ZA" sz="36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4</a:t>
            </a:r>
          </a:p>
        </p:txBody>
      </p:sp>
      <p:sp>
        <p:nvSpPr>
          <p:cNvPr id="10" name="Action Button: End 9">
            <a:hlinkClick r:id="" action="ppaction://hlinkshowjump?jump=lastslide" highlightClick="1"/>
          </p:cNvPr>
          <p:cNvSpPr/>
          <p:nvPr/>
        </p:nvSpPr>
        <p:spPr>
          <a:xfrm>
            <a:off x="4166616" y="5282184"/>
            <a:ext cx="710184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1" name="Right Brace 10"/>
          <p:cNvSpPr/>
          <p:nvPr/>
        </p:nvSpPr>
        <p:spPr>
          <a:xfrm>
            <a:off x="7466076" y="3684032"/>
            <a:ext cx="155448" cy="964168"/>
          </a:xfrm>
          <a:prstGeom prst="rightBrace">
            <a:avLst/>
          </a:prstGeom>
          <a:ln w="25400">
            <a:solidFill>
              <a:srgbClr val="FFFF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Rectangle 11"/>
          <p:cNvSpPr/>
          <p:nvPr/>
        </p:nvSpPr>
        <p:spPr>
          <a:xfrm>
            <a:off x="7620000" y="3989696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X2</a:t>
            </a:r>
            <a:endParaRPr lang="fr-F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841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174</Words>
  <Application>Microsoft Office PowerPoint</Application>
  <PresentationFormat>On-screen Show (4:3)</PresentationFormat>
  <Paragraphs>37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More Than Conqueror </vt:lpstr>
      <vt:lpstr>1</vt:lpstr>
      <vt:lpstr>2</vt:lpstr>
      <vt:lpstr>3</vt:lpstr>
      <vt:lpstr>4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Overcomers </dc:title>
  <dc:creator>Ukelo Alimange</dc:creator>
  <cp:lastModifiedBy>Ualimange</cp:lastModifiedBy>
  <cp:revision>37</cp:revision>
  <dcterms:created xsi:type="dcterms:W3CDTF">2006-08-16T00:00:00Z</dcterms:created>
  <dcterms:modified xsi:type="dcterms:W3CDTF">2017-06-11T20:11:38Z</dcterms:modified>
</cp:coreProperties>
</file>