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4"/>
  </p:notesMasterIdLst>
  <p:sldIdLst>
    <p:sldId id="256" r:id="rId5"/>
    <p:sldId id="257" r:id="rId6"/>
    <p:sldId id="268" r:id="rId7"/>
    <p:sldId id="269" r:id="rId8"/>
    <p:sldId id="273" r:id="rId9"/>
    <p:sldId id="270" r:id="rId10"/>
    <p:sldId id="274" r:id="rId11"/>
    <p:sldId id="271" r:id="rId12"/>
    <p:sldId id="272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BO" userId="ed110e53-3a34-4b44-8da8-fce7eb3de56b" providerId="ADAL" clId="{020C020B-9BC0-499B-BB21-C71369CB5631}"/>
    <pc:docChg chg="modSld">
      <pc:chgData name="LUBO" userId="ed110e53-3a34-4b44-8da8-fce7eb3de56b" providerId="ADAL" clId="{020C020B-9BC0-499B-BB21-C71369CB5631}" dt="2024-12-01T09:06:28.142" v="0" actId="20577"/>
      <pc:docMkLst>
        <pc:docMk/>
      </pc:docMkLst>
      <pc:sldChg chg="modSp mod">
        <pc:chgData name="LUBO" userId="ed110e53-3a34-4b44-8da8-fce7eb3de56b" providerId="ADAL" clId="{020C020B-9BC0-499B-BB21-C71369CB5631}" dt="2024-12-01T09:06:28.142" v="0" actId="20577"/>
        <pc:sldMkLst>
          <pc:docMk/>
          <pc:sldMk cId="1568717117" sldId="272"/>
        </pc:sldMkLst>
        <pc:spChg chg="mod">
          <ac:chgData name="LUBO" userId="ed110e53-3a34-4b44-8da8-fce7eb3de56b" providerId="ADAL" clId="{020C020B-9BC0-499B-BB21-C71369CB5631}" dt="2024-12-01T09:06:28.142" v="0" actId="20577"/>
          <ac:spMkLst>
            <pc:docMk/>
            <pc:sldMk cId="1568717117" sldId="272"/>
            <ac:spMk id="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E8B2B9-3562-457C-AED0-87EC49C8C45E}" type="datetimeFigureOut">
              <a:rPr lang="en-US" smtClean="0"/>
              <a:pPr/>
              <a:t>12/1/2024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7FC97C-517A-470E-8CA2-202A435124E1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624105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7FC97C-517A-470E-8CA2-202A435124E1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7FC97C-517A-470E-8CA2-202A435124E1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7FC97C-517A-470E-8CA2-202A435124E1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301871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7FC97C-517A-470E-8CA2-202A435124E1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957425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7FC97C-517A-470E-8CA2-202A435124E1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103123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7FC97C-517A-470E-8CA2-202A435124E1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72869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7FC97C-517A-470E-8CA2-202A435124E1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000996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7FC97C-517A-470E-8CA2-202A435124E1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380984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7FC97C-517A-470E-8CA2-202A435124E1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61770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710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184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41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537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611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30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208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36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96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499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66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2195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8000"/>
          </a:xfrm>
          <a:solidFill>
            <a:schemeClr val="bg1"/>
          </a:solidFill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GB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ARE YOU PART </a:t>
            </a:r>
            <a:br>
              <a:rPr lang="en-GB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GB" sz="6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OF THE BRIDE ?</a:t>
            </a:r>
            <a:br>
              <a:rPr lang="en-ZA" sz="6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319</a:t>
            </a:r>
            <a:br>
              <a:rPr lang="en-ZA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7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7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101485" y="4648200"/>
            <a:ext cx="1108364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B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Are you part of the Bride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Of Jesus Christ, our Lord?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Will it be a day of gladness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Or a day of distress?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our Lord, the Bridegroom, comes,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Will your robe be pure and white?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This is the time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To be prepared for the feast!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533400" y="682752"/>
            <a:ext cx="914400" cy="612648"/>
          </a:xfrm>
          <a:prstGeom prst="flowChartDecision">
            <a:avLst/>
          </a:prstGeom>
          <a:effectLst>
            <a:glow rad="228600">
              <a:schemeClr val="tx1">
                <a:alpha val="40000"/>
              </a:schemeClr>
            </a:glow>
            <a:outerShdw blurRad="38100" dist="2540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3999" cy="6858000"/>
          </a:xfrm>
          <a:solidFill>
            <a:schemeClr val="bg1"/>
          </a:solidFill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Mar-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 Alleluia! </a:t>
            </a:r>
          </a:p>
          <a:p>
            <a:pPr algn="ctr">
              <a:buNone/>
            </a:pP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Mar-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 Alleluia!   </a:t>
            </a:r>
            <a:endParaRPr lang="en-ZA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Mar-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 Alleluia!   </a:t>
            </a:r>
            <a:endParaRPr lang="en-ZA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Jesus comes</a:t>
            </a:r>
            <a:endParaRPr lang="en-ZA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</a:t>
            </a:r>
            <a:r>
              <a:rPr lang="en-US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Wedding Feast  is ready!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21214" y="987552"/>
            <a:ext cx="1338773" cy="612648"/>
          </a:xfrm>
          <a:prstGeom prst="flowChartDecision">
            <a:avLst/>
          </a:prstGeom>
          <a:effectLst>
            <a:glow rad="228600">
              <a:schemeClr val="tx1">
                <a:alpha val="40000"/>
              </a:schemeClr>
            </a:glow>
            <a:outerShdw blurRad="38100" dist="2540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b="1" dirty="0">
              <a:solidFill>
                <a:srgbClr val="FFFF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46316" y="1036320"/>
            <a:ext cx="10775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79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Therefo</a:t>
            </a: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re won’t you deny 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</a:t>
            </a: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world</a:t>
            </a: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and all its pleasures?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Are you walking in the light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prepared to welcome Him?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If you haven’t been set free,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Behold, Jesus Christ calls you: 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This is the time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To be prepared for the feast!</a:t>
            </a:r>
          </a:p>
          <a:p>
            <a:pPr algn="ctr">
              <a:buNone/>
            </a:pP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533400" y="682752"/>
            <a:ext cx="914400" cy="612648"/>
          </a:xfrm>
          <a:prstGeom prst="flowChartDecision">
            <a:avLst/>
          </a:prstGeom>
          <a:effectLst>
            <a:glow rad="228600">
              <a:schemeClr val="tx1">
                <a:alpha val="40000"/>
              </a:schemeClr>
            </a:glow>
            <a:outerShdw blurRad="38100" dist="2540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93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3999" cy="6858000"/>
          </a:xfrm>
          <a:solidFill>
            <a:schemeClr val="bg1"/>
          </a:solidFill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Mar-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 Alleluia! </a:t>
            </a:r>
          </a:p>
          <a:p>
            <a:pPr algn="ctr">
              <a:buNone/>
            </a:pP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Mar-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 Alleluia!   </a:t>
            </a:r>
            <a:endParaRPr lang="en-ZA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Mar-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 Alleluia!   </a:t>
            </a:r>
            <a:endParaRPr lang="en-ZA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Jesus comes</a:t>
            </a:r>
            <a:endParaRPr lang="en-ZA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</a:t>
            </a:r>
            <a:r>
              <a:rPr lang="en-US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Wedding Feast  is ready!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21214" y="987552"/>
            <a:ext cx="1338773" cy="612648"/>
          </a:xfrm>
          <a:prstGeom prst="flowChartDecision">
            <a:avLst/>
          </a:prstGeom>
          <a:effectLst>
            <a:glow rad="228600">
              <a:schemeClr val="tx1">
                <a:alpha val="40000"/>
              </a:schemeClr>
            </a:glow>
            <a:outerShdw blurRad="38100" dist="2540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b="1" dirty="0">
              <a:solidFill>
                <a:srgbClr val="FFFF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46316" y="1036320"/>
            <a:ext cx="10775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745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 The conditions of the world reveal 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That Christ is coming soon.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all things have been fulfilled,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Your deliverance will come from high.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In the heavy, deep darkness 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Morning Star will shine so bright.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This is the time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To be prepared for the feast!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76200" y="685800"/>
            <a:ext cx="914400" cy="612648"/>
          </a:xfrm>
          <a:prstGeom prst="flowChartDecision">
            <a:avLst/>
          </a:prstGeom>
          <a:effectLst>
            <a:glow rad="228600">
              <a:schemeClr val="tx1">
                <a:alpha val="40000"/>
              </a:schemeClr>
            </a:glow>
            <a:outerShdw blurRad="38100" dist="2540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58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3999" cy="6858000"/>
          </a:xfrm>
          <a:solidFill>
            <a:schemeClr val="bg1"/>
          </a:solidFill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Mar-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 Alleluia! </a:t>
            </a:r>
          </a:p>
          <a:p>
            <a:pPr algn="ctr">
              <a:buNone/>
            </a:pP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Mar-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 Alleluia!   </a:t>
            </a:r>
            <a:endParaRPr lang="en-ZA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Mar-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 Alleluia!   </a:t>
            </a:r>
            <a:endParaRPr lang="en-ZA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Jesus comes</a:t>
            </a:r>
            <a:endParaRPr lang="en-ZA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</a:t>
            </a:r>
            <a:r>
              <a:rPr lang="en-US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Wedding Feast  is ready!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21214" y="987552"/>
            <a:ext cx="1338773" cy="612648"/>
          </a:xfrm>
          <a:prstGeom prst="flowChartDecision">
            <a:avLst/>
          </a:prstGeom>
          <a:effectLst>
            <a:glow rad="228600">
              <a:schemeClr val="tx1">
                <a:alpha val="40000"/>
              </a:schemeClr>
            </a:glow>
            <a:outerShdw blurRad="38100" dist="2540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b="1" dirty="0">
              <a:solidFill>
                <a:srgbClr val="FFFF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46316" y="1036320"/>
            <a:ext cx="10775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400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  How my heart awaits that reign!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That’s free from death and destruction.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Things of old have passed away.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Oh! It is a new creation!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There, I’ll meet with Jesus Christ,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King, and all the Saints.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This is the time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To be prepared for the feast!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152400" y="682752"/>
            <a:ext cx="914400" cy="612648"/>
          </a:xfrm>
          <a:prstGeom prst="flowChartDecision">
            <a:avLst/>
          </a:prstGeom>
          <a:effectLst>
            <a:glow rad="228600">
              <a:schemeClr val="tx1">
                <a:alpha val="40000"/>
              </a:schemeClr>
            </a:glow>
            <a:outerShdw blurRad="38100" dist="2540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336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713" y="0"/>
            <a:ext cx="9036718" cy="6858000"/>
          </a:xfrm>
          <a:solidFill>
            <a:schemeClr val="bg1"/>
          </a:solidFill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Mar-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 Alleluia! </a:t>
            </a:r>
          </a:p>
          <a:p>
            <a:pPr algn="ctr">
              <a:buNone/>
            </a:pP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Mar-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 Alleluia!   </a:t>
            </a:r>
            <a:endParaRPr lang="en-ZA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Mar-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r>
              <a:rPr lang="en-ZA" sz="4000" b="1" i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tha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,  Alleluia!   </a:t>
            </a:r>
            <a:endParaRPr lang="en-ZA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Jesus comes</a:t>
            </a:r>
            <a:endParaRPr lang="en-ZA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   </a:t>
            </a:r>
            <a:r>
              <a:rPr lang="en-US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Wedding Feast  is ready!</a:t>
            </a:r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endParaRPr lang="en-ZA" sz="40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( repeat )</a:t>
            </a:r>
          </a:p>
          <a:p>
            <a:pPr algn="ctr">
              <a:buNone/>
            </a:pP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21214" y="987552"/>
            <a:ext cx="1338773" cy="612648"/>
          </a:xfrm>
          <a:prstGeom prst="flowChartDecision">
            <a:avLst/>
          </a:prstGeom>
          <a:effectLst>
            <a:glow rad="228600">
              <a:schemeClr val="tx1">
                <a:alpha val="40000"/>
              </a:schemeClr>
            </a:glow>
            <a:outerShdw blurRad="38100" dist="2540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b="1" dirty="0">
              <a:solidFill>
                <a:srgbClr val="FFFF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46316" y="1036320"/>
            <a:ext cx="10775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>
              <a:solidFill>
                <a:srgbClr val="FFFF00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29100" y="6248400"/>
            <a:ext cx="685800" cy="11527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dirty="0"/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1568717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80B05CB6-B79A-473E-B2C1-BB9BF77C274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BE7707D-43D4-4001-B7F6-8BFBD655889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60D5A3F-262D-48DD-ABAD-12324B061B5D}">
  <ds:schemaRefs>
    <ds:schemaRef ds:uri="http://purl.org/dc/terms/"/>
    <ds:schemaRef ds:uri="e1b72f72-a6ce-48fe-a382-9236e8dc1f6b"/>
    <ds:schemaRef ds:uri="http://schemas.microsoft.com/office/2006/documentManagement/types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226</TotalTime>
  <Words>339</Words>
  <Application>Microsoft Office PowerPoint</Application>
  <PresentationFormat>On-screen Show (4:3)</PresentationFormat>
  <Paragraphs>98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ARE YOU PART  OF THE BRIDE ? 319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ARE YOU PART...  319</dc:title>
  <dc:creator>Ukelo</dc:creator>
  <cp:lastModifiedBy>LUBO</cp:lastModifiedBy>
  <cp:revision>42</cp:revision>
  <dcterms:created xsi:type="dcterms:W3CDTF">2006-08-16T00:00:00Z</dcterms:created>
  <dcterms:modified xsi:type="dcterms:W3CDTF">2024-12-01T09:06:29Z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