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  <p:sldId id="261" r:id="rId9"/>
    <p:sldId id="265" r:id="rId10"/>
    <p:sldId id="262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4D64209F-E2BF-44E0-9DAB-B98CCA637149}"/>
    <pc:docChg chg="undo custSel modSld">
      <pc:chgData name="DCT Choir" userId="975f45da-5bc3-40be-b9c6-56615e3435e3" providerId="ADAL" clId="{4D64209F-E2BF-44E0-9DAB-B98CCA637149}" dt="2025-02-21T14:12:10.573" v="9" actId="20577"/>
      <pc:docMkLst>
        <pc:docMk/>
      </pc:docMkLst>
      <pc:sldChg chg="modSp mod">
        <pc:chgData name="DCT Choir" userId="975f45da-5bc3-40be-b9c6-56615e3435e3" providerId="ADAL" clId="{4D64209F-E2BF-44E0-9DAB-B98CCA637149}" dt="2025-02-21T14:12:10.573" v="9" actId="20577"/>
        <pc:sldMkLst>
          <pc:docMk/>
          <pc:sldMk cId="2604732492" sldId="257"/>
        </pc:sldMkLst>
        <pc:spChg chg="mod">
          <ac:chgData name="DCT Choir" userId="975f45da-5bc3-40be-b9c6-56615e3435e3" providerId="ADAL" clId="{4D64209F-E2BF-44E0-9DAB-B98CCA637149}" dt="2025-02-21T14:12:10.573" v="9" actId="20577"/>
          <ac:spMkLst>
            <pc:docMk/>
            <pc:sldMk cId="2604732492" sldId="257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4D64209F-E2BF-44E0-9DAB-B98CCA637149}" dt="2025-02-21T14:12:07.994" v="6" actId="255"/>
        <pc:sldMkLst>
          <pc:docMk/>
          <pc:sldMk cId="1790598596" sldId="258"/>
        </pc:sldMkLst>
        <pc:spChg chg="mod">
          <ac:chgData name="DCT Choir" userId="975f45da-5bc3-40be-b9c6-56615e3435e3" providerId="ADAL" clId="{4D64209F-E2BF-44E0-9DAB-B98CCA637149}" dt="2025-02-21T14:12:07.994" v="6" actId="255"/>
          <ac:spMkLst>
            <pc:docMk/>
            <pc:sldMk cId="1790598596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1"/>
            <a:ext cx="7772400" cy="2457450"/>
          </a:xfrm>
          <a:solidFill>
            <a:schemeClr val="tx1"/>
          </a:solidFill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MUMANYI MUNENE 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WA MVITA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67200"/>
            <a:ext cx="6400800" cy="1752600"/>
          </a:xfrm>
        </p:spPr>
        <p:txBody>
          <a:bodyPr/>
          <a:lstStyle/>
          <a:p>
            <a:r>
              <a:rPr lang="en-ZA" b="1" dirty="0">
                <a:solidFill>
                  <a:srgbClr val="FF0000"/>
                </a:solidFill>
              </a:rPr>
              <a:t>673</a:t>
            </a:r>
          </a:p>
        </p:txBody>
      </p:sp>
      <p:sp>
        <p:nvSpPr>
          <p:cNvPr id="4" name="Bevel 3"/>
          <p:cNvSpPr/>
          <p:nvPr/>
        </p:nvSpPr>
        <p:spPr>
          <a:xfrm>
            <a:off x="3962400" y="3657600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3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Mumanyi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munene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mvita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Mutshimunyi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kalekale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!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tshikole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mvita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ukena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kutshimuna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!    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879144"/>
            <a:ext cx="914400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60473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we,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juka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Madiunda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baluishi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…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bandila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Lwendu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luebe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butshimunyi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</p:txBody>
      </p:sp>
      <p:sp>
        <p:nvSpPr>
          <p:cNvPr id="4" name="Diamond 3"/>
          <p:cNvSpPr/>
          <p:nvPr/>
        </p:nvSpPr>
        <p:spPr>
          <a:xfrm>
            <a:off x="3681047" y="941696"/>
            <a:ext cx="1781907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990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79059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Misumba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yonso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diulu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Idi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panyima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kutumbisha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Mumanyi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munene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mvita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   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879144"/>
            <a:ext cx="914400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9059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we,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juka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Madiunda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baluishi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…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bandila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Lwendu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luebe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butshimunyi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</p:txBody>
      </p:sp>
      <p:sp>
        <p:nvSpPr>
          <p:cNvPr id="4" name="Diamond 3"/>
          <p:cNvSpPr/>
          <p:nvPr/>
        </p:nvSpPr>
        <p:spPr>
          <a:xfrm>
            <a:off x="3681047" y="941696"/>
            <a:ext cx="1781907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990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425274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Diboko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diabukole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Didi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dibandishibwe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kulu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mutu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pa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makole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onso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Ne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mamanya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onso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mvita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  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879144"/>
            <a:ext cx="914400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8239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we,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juka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Madiunda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baluishi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…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bandila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Lwendu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lueba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butshimunyi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</p:txBody>
      </p:sp>
      <p:sp>
        <p:nvSpPr>
          <p:cNvPr id="4" name="Diamond 3"/>
          <p:cNvSpPr/>
          <p:nvPr/>
        </p:nvSpPr>
        <p:spPr>
          <a:xfrm>
            <a:off x="3681047" y="941696"/>
            <a:ext cx="1781907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990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425274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mukemeshi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bantu,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dimanya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mvita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Ne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mushindu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ditshimuna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Nganyi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kwalakana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?    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879144"/>
            <a:ext cx="914400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8239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we,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juka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Madiunda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baluishi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…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bandila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Lwendu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luebe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butshimunyi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</p:txBody>
      </p:sp>
      <p:sp>
        <p:nvSpPr>
          <p:cNvPr id="4" name="Diamond 3"/>
          <p:cNvSpPr/>
          <p:nvPr/>
        </p:nvSpPr>
        <p:spPr>
          <a:xfrm>
            <a:off x="3681047" y="941696"/>
            <a:ext cx="1781907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990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425274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Dituku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dikadi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pa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bwipi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Di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wabutula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bantu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Ne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Muambi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mashimi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Po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pamwe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ne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nyama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lonji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 </a:t>
            </a:r>
          </a:p>
        </p:txBody>
      </p:sp>
      <p:sp>
        <p:nvSpPr>
          <p:cNvPr id="5" name="Diamond 4"/>
          <p:cNvSpPr/>
          <p:nvPr/>
        </p:nvSpPr>
        <p:spPr>
          <a:xfrm>
            <a:off x="4114800" y="879144"/>
            <a:ext cx="914400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8239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Tshilobo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we,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juka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Madiunda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mu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baluishi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…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badila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 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Lwendu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lueba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butshimunyi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  </a:t>
            </a:r>
          </a:p>
        </p:txBody>
      </p:sp>
      <p:sp>
        <p:nvSpPr>
          <p:cNvPr id="4" name="Diamond 3"/>
          <p:cNvSpPr/>
          <p:nvPr/>
        </p:nvSpPr>
        <p:spPr>
          <a:xfrm>
            <a:off x="3681047" y="941696"/>
            <a:ext cx="1781907" cy="582304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38600" y="990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 </a:t>
            </a:r>
            <a:endParaRPr lang="en-ZA" sz="2400" dirty="0"/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270485" y="5040739"/>
            <a:ext cx="647259" cy="14086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274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227</Words>
  <Application>Microsoft Office PowerPoint</Application>
  <PresentationFormat>On-screen Show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MUMANYI MUNENE  WA MVITA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DCT Choir</cp:lastModifiedBy>
  <cp:revision>6</cp:revision>
  <dcterms:created xsi:type="dcterms:W3CDTF">2006-08-16T00:00:00Z</dcterms:created>
  <dcterms:modified xsi:type="dcterms:W3CDTF">2025-02-21T14:12:14Z</dcterms:modified>
</cp:coreProperties>
</file>