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92" r:id="rId3"/>
    <p:sldId id="314" r:id="rId4"/>
    <p:sldId id="307" r:id="rId5"/>
    <p:sldId id="315" r:id="rId6"/>
    <p:sldId id="309" r:id="rId7"/>
    <p:sldId id="316" r:id="rId8"/>
    <p:sldId id="310" r:id="rId9"/>
    <p:sldId id="31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A2B44-7A93-45AA-88FC-8A05143494C3}" type="datetimeFigureOut">
              <a:rPr lang="en-US" smtClean="0"/>
              <a:pPr/>
              <a:t>11/15/2019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69C6C-FE18-4DF9-B1B7-E23DE847278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96770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3157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1777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2792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5464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0794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9019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98854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3644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77480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Mwe</a:t>
            </a:r>
            <a:r>
              <a:rPr lang="en-US" sz="1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n-US" sz="1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Lesa</a:t>
            </a:r>
            <a:r>
              <a:rPr lang="en-US" sz="1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n-US" sz="1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Wesu</a:t>
            </a:r>
            <a:r>
              <a:rPr lang="en-ZA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67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730</a:t>
            </a:r>
            <a:r>
              <a:rPr lang="en-ZA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40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40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n-ZA" sz="40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491990"/>
            <a:ext cx="1219200" cy="92202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12420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52360" y="299621"/>
            <a:ext cx="17678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Our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God, You’re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MERCIFUL</a:t>
            </a: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You’re the God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of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BLESSINGS</a:t>
            </a:r>
            <a:endParaRPr lang="en-US" sz="2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55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Mwamfumia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Mwamfisha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74772" y="257681"/>
            <a:ext cx="1767840" cy="644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You lifted me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UP and UP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11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Gave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me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various things</a:t>
            </a:r>
            <a:endParaRPr lang="en-US" sz="24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CARRIED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me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like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baby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.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What a God of blessings!                </a:t>
            </a:r>
          </a:p>
        </p:txBody>
      </p:sp>
      <p:sp>
        <p:nvSpPr>
          <p:cNvPr id="6" name="Diamond 5"/>
          <p:cNvSpPr/>
          <p:nvPr/>
        </p:nvSpPr>
        <p:spPr>
          <a:xfrm>
            <a:off x="2743200" y="228600"/>
            <a:ext cx="1619915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71800" y="24580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8" name="Rectangle 7"/>
          <p:cNvSpPr/>
          <p:nvPr/>
        </p:nvSpPr>
        <p:spPr>
          <a:xfrm>
            <a:off x="7122459" y="87854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99455" y="399947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86406" y="2438400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02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mwebatulwila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batulwila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batulwila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mwebatupela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batupela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batupela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12420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2" name="Rectangle 1"/>
          <p:cNvSpPr/>
          <p:nvPr/>
        </p:nvSpPr>
        <p:spPr>
          <a:xfrm>
            <a:off x="7543800" y="299621"/>
            <a:ext cx="161544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God who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FIGHTS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for us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PROVIDES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to us; </a:t>
            </a: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God of mercy!</a:t>
            </a:r>
            <a:r>
              <a:rPr lang="en-US" sz="28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49543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Mwamfumia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Mwamfisha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74772" y="228600"/>
            <a:ext cx="1767840" cy="644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You lifted me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UP and UP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11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Gave me 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various things</a:t>
            </a: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CARRIED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me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like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baby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.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What a God of blessings!                </a:t>
            </a:r>
          </a:p>
        </p:txBody>
      </p:sp>
      <p:sp>
        <p:nvSpPr>
          <p:cNvPr id="6" name="Diamond 5"/>
          <p:cNvSpPr/>
          <p:nvPr/>
        </p:nvSpPr>
        <p:spPr>
          <a:xfrm>
            <a:off x="2743200" y="228600"/>
            <a:ext cx="1619915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71800" y="24580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8" name="Rectangle 7"/>
          <p:cNvSpPr/>
          <p:nvPr/>
        </p:nvSpPr>
        <p:spPr>
          <a:xfrm>
            <a:off x="7122459" y="87854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99455" y="399947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86406" y="2438400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pic>
        <p:nvPicPr>
          <p:cNvPr id="11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3120861" y="4921525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95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mwebatulisha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batulisha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batulisha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mwebatusunga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batusunga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batusunga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12420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43800" y="299621"/>
            <a:ext cx="161544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God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who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FEEDS</a:t>
            </a: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us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</a:t>
            </a: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CARES</a:t>
            </a: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for us;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God of mercy!</a:t>
            </a:r>
            <a:endParaRPr lang="en-ZA" sz="2400" b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8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Mwamfumia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Mwamfisha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74772" y="181481"/>
            <a:ext cx="1767840" cy="644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You lifted me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UP and UP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11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Gave me 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various things</a:t>
            </a: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CARRIED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me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like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baby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.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What a God of blessings!                </a:t>
            </a:r>
          </a:p>
        </p:txBody>
      </p:sp>
      <p:sp>
        <p:nvSpPr>
          <p:cNvPr id="6" name="Diamond 5"/>
          <p:cNvSpPr/>
          <p:nvPr/>
        </p:nvSpPr>
        <p:spPr>
          <a:xfrm>
            <a:off x="2743200" y="228600"/>
            <a:ext cx="1619915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71800" y="24580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8" name="Rectangle 7"/>
          <p:cNvSpPr/>
          <p:nvPr/>
        </p:nvSpPr>
        <p:spPr>
          <a:xfrm>
            <a:off x="7122459" y="87854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99455" y="399947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86406" y="2438400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14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mwebatufwila</a:t>
            </a:r>
            <a:endParaRPr lang="en-ZA" sz="12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batufwila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batufwila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mwebatufwila</a:t>
            </a:r>
            <a:endParaRPr lang="en-ZA" sz="12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batufwila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batufwila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bachikuku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12420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2" name="Rectangle 1"/>
          <p:cNvSpPr/>
          <p:nvPr/>
        </p:nvSpPr>
        <p:spPr>
          <a:xfrm>
            <a:off x="7543800" y="228600"/>
            <a:ext cx="161544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God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of Mercy who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DIED</a:t>
            </a:r>
          </a:p>
          <a:p>
            <a:pPr algn="ctr"/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for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us!</a:t>
            </a:r>
          </a:p>
          <a:p>
            <a:pPr algn="ctr"/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The God of Mercy who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DIED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for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us!</a:t>
            </a:r>
          </a:p>
          <a:p>
            <a:pPr algn="ctr">
              <a:buNone/>
            </a:pPr>
            <a:endParaRPr lang="en-ZA" sz="2400" b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8906" y="2895600"/>
            <a:ext cx="152400" cy="14478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16200000">
            <a:off x="8295309" y="2862906"/>
            <a:ext cx="128558" cy="69272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0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7543800" cy="6858000"/>
          </a:xfr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Mwamfumia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Mwamfisha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apa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mwapelechi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mwandelefi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Lesa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bamapalo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74772" y="257681"/>
            <a:ext cx="1767840" cy="644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You lifted me 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UP and UP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11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Gave me 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various things</a:t>
            </a:r>
          </a:p>
          <a:p>
            <a:pPr algn="ctr">
              <a:buNone/>
            </a:pPr>
            <a:endParaRPr lang="en-U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and 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CARRIED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me</a:t>
            </a:r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like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 </a:t>
            </a: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baby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.</a:t>
            </a:r>
            <a:endParaRPr lang="en-US" sz="2400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b="1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What a God of blessings!                </a:t>
            </a:r>
          </a:p>
        </p:txBody>
      </p:sp>
      <p:sp>
        <p:nvSpPr>
          <p:cNvPr id="6" name="Diamond 5"/>
          <p:cNvSpPr/>
          <p:nvPr/>
        </p:nvSpPr>
        <p:spPr>
          <a:xfrm>
            <a:off x="2743200" y="228600"/>
            <a:ext cx="1619915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71800" y="24580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8" name="Rectangle 7"/>
          <p:cNvSpPr/>
          <p:nvPr/>
        </p:nvSpPr>
        <p:spPr>
          <a:xfrm>
            <a:off x="7122459" y="87854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99455" y="3999471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86406" y="2438400"/>
            <a:ext cx="797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2400" b="1" dirty="0" smtClean="0">
                <a:solidFill>
                  <a:srgbClr val="00B0F0"/>
                </a:solidFill>
                <a:latin typeface="Cambria" panose="02040503050406030204" pitchFamily="18" charset="0"/>
              </a:rPr>
              <a:t>-X2</a:t>
            </a:r>
            <a:endParaRPr lang="en-ZA" sz="2400" dirty="0">
              <a:solidFill>
                <a:srgbClr val="00B0F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71800" y="5558135"/>
            <a:ext cx="14720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13" name="Action Button: End 12">
            <a:hlinkClick r:id="" action="ppaction://hlinkshowjump?jump=lastslide" highlightClick="1"/>
          </p:cNvPr>
          <p:cNvSpPr/>
          <p:nvPr/>
        </p:nvSpPr>
        <p:spPr>
          <a:xfrm>
            <a:off x="3394380" y="6337517"/>
            <a:ext cx="572502" cy="13948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381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509</Words>
  <Application>Microsoft Office PowerPoint</Application>
  <PresentationFormat>On-screen Show (4:3)</PresentationFormat>
  <Paragraphs>218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Edwardian Script ITC</vt:lpstr>
      <vt:lpstr>Office Theme</vt:lpstr>
      <vt:lpstr>Mwe Lesa Wesu 730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BLESS  ME, JESUS   287</dc:title>
  <dc:creator>Ukelo</dc:creator>
  <cp:lastModifiedBy>c</cp:lastModifiedBy>
  <cp:revision>131</cp:revision>
  <dcterms:created xsi:type="dcterms:W3CDTF">2006-08-16T00:00:00Z</dcterms:created>
  <dcterms:modified xsi:type="dcterms:W3CDTF">2019-11-15T22:33:47Z</dcterms:modified>
</cp:coreProperties>
</file>