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56" r:id="rId2"/>
    <p:sldId id="258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0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38DF0F-04C9-4A4C-B264-F09ED7C72641}" type="datetimeFigureOut">
              <a:rPr lang="en-US" smtClean="0"/>
              <a:pPr/>
              <a:t>3/29/2018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54A316-F609-4272-AAA2-30487990F249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1164153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4A316-F609-4272-AAA2-30487990F249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54A316-F609-4272-AAA2-30487990F249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3/29/2018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Bevel 3"/>
          <p:cNvSpPr/>
          <p:nvPr/>
        </p:nvSpPr>
        <p:spPr>
          <a:xfrm>
            <a:off x="3555167" y="3835908"/>
            <a:ext cx="1196529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Arial" pitchFamily="34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828800" y="1219200"/>
            <a:ext cx="4888902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0" b="1" dirty="0">
                <a:solidFill>
                  <a:srgbClr val="FFFF00"/>
                </a:solidFill>
                <a:latin typeface="Cambria" panose="02040503050406030204" pitchFamily="18" charset="0"/>
              </a:rPr>
              <a:t>My </a:t>
            </a:r>
            <a:r>
              <a:rPr lang="en-US" sz="80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Desire</a:t>
            </a:r>
            <a:endParaRPr lang="en-ZA" sz="8000" dirty="0">
              <a:solidFill>
                <a:srgbClr val="FFFF00"/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3429000" y="2641937"/>
            <a:ext cx="1550424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6000" b="1" dirty="0" smtClean="0">
                <a:latin typeface="Cambria" panose="02040503050406030204" pitchFamily="18" charset="0"/>
              </a:rPr>
              <a:t>271</a:t>
            </a:r>
            <a:endParaRPr lang="en-ZA" sz="6000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ounded Rectangle 16"/>
          <p:cNvSpPr/>
          <p:nvPr/>
        </p:nvSpPr>
        <p:spPr>
          <a:xfrm>
            <a:off x="990600" y="4876800"/>
            <a:ext cx="7086600" cy="1066800"/>
          </a:xfrm>
          <a:prstGeom prst="roundRect">
            <a:avLst/>
          </a:prstGeom>
          <a:ln w="12700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en-US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hope</a:t>
            </a:r>
            <a:r>
              <a:rPr lang="en-US" sz="3600" b="1" dirty="0" smtClean="0">
                <a:latin typeface="Cambria" panose="02040503050406030204" pitchFamily="18" charset="0"/>
              </a:rPr>
              <a:t>, my hope, my </a:t>
            </a:r>
            <a:r>
              <a:rPr lang="en-US" sz="3600" b="1" dirty="0" smtClean="0">
                <a:latin typeface="Cambria" panose="02040503050406030204" pitchFamily="18" charset="0"/>
              </a:rPr>
              <a:t>hope,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hope is to </a:t>
            </a:r>
            <a:r>
              <a:rPr lang="en-US" sz="3600" b="1" dirty="0" smtClean="0">
                <a:latin typeface="Cambria" panose="02040503050406030204" pitchFamily="18" charset="0"/>
              </a:rPr>
              <a:t>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see</a:t>
            </a:r>
            <a:r>
              <a:rPr lang="en-US" sz="3600" b="1" dirty="0" smtClean="0">
                <a:latin typeface="Cambria" panose="02040503050406030204" pitchFamily="18" charset="0"/>
              </a:rPr>
              <a:t>  the  </a:t>
            </a:r>
            <a:r>
              <a:rPr lang="en-US" sz="3600" b="1" dirty="0" smtClean="0">
                <a:latin typeface="Cambria" panose="02040503050406030204" pitchFamily="18" charset="0"/>
              </a:rPr>
              <a:t>Lord.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              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914400" y="533400"/>
            <a:ext cx="7162800" cy="1143000"/>
          </a:xfrm>
          <a:prstGeom prst="roundRect">
            <a:avLst/>
          </a:prstGeom>
          <a:ln w="12700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</a:t>
            </a:r>
            <a:r>
              <a:rPr lang="en-US" sz="3600" b="1" dirty="0">
                <a:solidFill>
                  <a:srgbClr val="FFFF00"/>
                </a:solidFill>
                <a:latin typeface="Cambria" panose="02040503050406030204" pitchFamily="18" charset="0"/>
              </a:rPr>
              <a:t>desire</a:t>
            </a:r>
            <a:r>
              <a:rPr lang="en-US" sz="3600" b="1" dirty="0" smtClean="0">
                <a:latin typeface="Cambria" panose="02040503050406030204" pitchFamily="18" charset="0"/>
              </a:rPr>
              <a:t>, my desire, my desire,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desire is </a:t>
            </a:r>
            <a:r>
              <a:rPr lang="en-US" sz="3600" b="1" dirty="0" smtClean="0">
                <a:latin typeface="Cambria" panose="02040503050406030204" pitchFamily="18" charset="0"/>
              </a:rPr>
              <a:t> to 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know</a:t>
            </a:r>
            <a:r>
              <a:rPr lang="en-US" sz="3600" b="1" dirty="0" smtClean="0">
                <a:latin typeface="Cambria" panose="02040503050406030204" pitchFamily="18" charset="0"/>
              </a:rPr>
              <a:t> </a:t>
            </a:r>
            <a:r>
              <a:rPr lang="en-US" sz="3600" b="1" dirty="0" smtClean="0">
                <a:latin typeface="Cambria" panose="02040503050406030204" pitchFamily="18" charset="0"/>
              </a:rPr>
              <a:t> the  </a:t>
            </a:r>
            <a:r>
              <a:rPr lang="en-US" sz="3600" b="1" dirty="0" smtClean="0">
                <a:latin typeface="Cambria" panose="02040503050406030204" pitchFamily="18" charset="0"/>
              </a:rPr>
              <a:t>Lord.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952119" y="1676400"/>
            <a:ext cx="7125081" cy="1066800"/>
          </a:xfrm>
          <a:prstGeom prst="roundRect">
            <a:avLst/>
          </a:prstGeom>
          <a:ln w="12700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prayer</a:t>
            </a:r>
            <a:r>
              <a:rPr lang="en-US" sz="3600" b="1" dirty="0" smtClean="0">
                <a:latin typeface="Cambria" panose="02040503050406030204" pitchFamily="18" charset="0"/>
              </a:rPr>
              <a:t>, my prayer, my prayer,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 </a:t>
            </a:r>
            <a:r>
              <a:rPr lang="en-US" sz="3600" b="1" dirty="0" smtClean="0">
                <a:latin typeface="Cambria" panose="02040503050406030204" pitchFamily="18" charset="0"/>
              </a:rPr>
              <a:t>prayer </a:t>
            </a:r>
            <a:r>
              <a:rPr lang="en-US" sz="3600" b="1" dirty="0" smtClean="0">
                <a:latin typeface="Cambria" panose="02040503050406030204" pitchFamily="18" charset="0"/>
              </a:rPr>
              <a:t> is  t</a:t>
            </a:r>
            <a:r>
              <a:rPr lang="en-US" sz="3600" b="1" dirty="0" smtClean="0">
                <a:latin typeface="Cambria" panose="02040503050406030204" pitchFamily="18" charset="0"/>
              </a:rPr>
              <a:t>’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obey </a:t>
            </a:r>
            <a:r>
              <a:rPr lang="en-US" sz="3600" b="1" dirty="0" smtClean="0">
                <a:latin typeface="Cambria" panose="02040503050406030204" pitchFamily="18" charset="0"/>
              </a:rPr>
              <a:t>  the   Lord</a:t>
            </a:r>
            <a:r>
              <a:rPr lang="en-US" sz="3600" b="1" dirty="0" smtClean="0">
                <a:latin typeface="Cambria" panose="02040503050406030204" pitchFamily="18" charset="0"/>
              </a:rPr>
              <a:t>.   </a:t>
            </a:r>
            <a:endParaRPr lang="en-ZA" sz="3600" b="1" dirty="0" smtClean="0">
              <a:latin typeface="Cambria" panose="02040503050406030204" pitchFamily="18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028296" y="578836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X4)</a:t>
            </a:r>
            <a:endParaRPr lang="en-ZA" sz="2800" b="1" dirty="0">
              <a:latin typeface="Cambria" panose="02040503050406030204" pitchFamily="18" charset="0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952119" y="2743200"/>
            <a:ext cx="7125081" cy="1066800"/>
          </a:xfrm>
          <a:prstGeom prst="roundRect">
            <a:avLst/>
          </a:prstGeom>
          <a:ln w="12700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en-US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  </a:t>
            </a:r>
            <a:endParaRPr lang="en-US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</a:t>
            </a:r>
            <a:r>
              <a:rPr lang="en-US" sz="3600" b="1" dirty="0" smtClean="0">
                <a:latin typeface="Cambria" panose="02040503050406030204" pitchFamily="18" charset="0"/>
              </a:rPr>
              <a:t>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joy </a:t>
            </a:r>
            <a:r>
              <a:rPr lang="en-US" sz="3600" b="1" dirty="0" smtClean="0">
                <a:latin typeface="Cambria" panose="02040503050406030204" pitchFamily="18" charset="0"/>
              </a:rPr>
              <a:t>,   my  joy ,   </a:t>
            </a:r>
            <a:r>
              <a:rPr lang="en-US" sz="3600" b="1" dirty="0" smtClean="0">
                <a:latin typeface="Cambria" panose="02040503050406030204" pitchFamily="18" charset="0"/>
              </a:rPr>
              <a:t>my </a:t>
            </a:r>
            <a:r>
              <a:rPr lang="en-US" sz="3600" b="1" dirty="0" smtClean="0">
                <a:latin typeface="Cambria" panose="02040503050406030204" pitchFamily="18" charset="0"/>
              </a:rPr>
              <a:t>  joy</a:t>
            </a:r>
            <a:r>
              <a:rPr lang="en-US" sz="3600" b="1" dirty="0" smtClean="0">
                <a:latin typeface="Cambria" panose="02040503050406030204" pitchFamily="18" charset="0"/>
              </a:rPr>
              <a:t>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joy is to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serve</a:t>
            </a:r>
            <a:r>
              <a:rPr lang="en-US" sz="3600" b="1" dirty="0" smtClean="0">
                <a:latin typeface="Cambria" panose="02040503050406030204" pitchFamily="18" charset="0"/>
              </a:rPr>
              <a:t> the Lord.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       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952120" y="3810000"/>
            <a:ext cx="7125080" cy="1066800"/>
          </a:xfrm>
          <a:prstGeom prst="roundRect">
            <a:avLst/>
          </a:prstGeom>
          <a:ln w="12700"/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None/>
            </a:pPr>
            <a:endParaRPr lang="en-US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</a:t>
            </a:r>
            <a:r>
              <a:rPr lang="en-US" sz="3600" b="1" dirty="0" smtClean="0">
                <a:latin typeface="Cambria" panose="02040503050406030204" pitchFamily="18" charset="0"/>
              </a:rPr>
              <a:t>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faith</a:t>
            </a:r>
            <a:r>
              <a:rPr lang="en-US" sz="3600" b="1" dirty="0" smtClean="0">
                <a:latin typeface="Cambria" panose="02040503050406030204" pitchFamily="18" charset="0"/>
              </a:rPr>
              <a:t>, </a:t>
            </a:r>
            <a:r>
              <a:rPr lang="en-US" sz="3600" b="1" dirty="0" smtClean="0">
                <a:latin typeface="Cambria" panose="02040503050406030204" pitchFamily="18" charset="0"/>
              </a:rPr>
              <a:t> my  </a:t>
            </a:r>
            <a:r>
              <a:rPr lang="en-US" sz="3600" b="1" dirty="0" smtClean="0">
                <a:latin typeface="Cambria" panose="02040503050406030204" pitchFamily="18" charset="0"/>
              </a:rPr>
              <a:t>faith</a:t>
            </a:r>
            <a:r>
              <a:rPr lang="en-US" sz="3600" b="1" dirty="0" smtClean="0">
                <a:latin typeface="Cambria" panose="02040503050406030204" pitchFamily="18" charset="0"/>
              </a:rPr>
              <a:t>,  my  faith,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My faith is to </a:t>
            </a:r>
            <a:r>
              <a:rPr lang="en-US" sz="36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please</a:t>
            </a:r>
            <a:r>
              <a:rPr lang="en-US" sz="3600" b="1" dirty="0" smtClean="0">
                <a:latin typeface="Cambria" panose="02040503050406030204" pitchFamily="18" charset="0"/>
              </a:rPr>
              <a:t> the Lord.</a:t>
            </a:r>
            <a:endParaRPr lang="en-ZA" sz="3600" b="1" dirty="0" smtClean="0">
              <a:latin typeface="Cambria" panose="02040503050406030204" pitchFamily="18" charset="0"/>
            </a:endParaRPr>
          </a:p>
          <a:p>
            <a:pPr>
              <a:buNone/>
            </a:pPr>
            <a:r>
              <a:rPr lang="en-US" sz="3600" b="1" dirty="0" smtClean="0">
                <a:latin typeface="Cambria" panose="02040503050406030204" pitchFamily="18" charset="0"/>
              </a:rPr>
              <a:t>              </a:t>
            </a:r>
          </a:p>
        </p:txBody>
      </p:sp>
      <p:sp>
        <p:nvSpPr>
          <p:cNvPr id="2" name="Rectangle 1"/>
          <p:cNvSpPr/>
          <p:nvPr/>
        </p:nvSpPr>
        <p:spPr>
          <a:xfrm>
            <a:off x="533400" y="587992"/>
            <a:ext cx="4283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>
                <a:solidFill>
                  <a:srgbClr val="FFFF00"/>
                </a:solidFill>
                <a:latin typeface="Cambria" panose="02040503050406030204" pitchFamily="18" charset="0"/>
              </a:rPr>
              <a:t>1</a:t>
            </a:r>
            <a:endParaRPr lang="en-ZA" sz="3200" dirty="0"/>
          </a:p>
        </p:txBody>
      </p:sp>
      <p:sp>
        <p:nvSpPr>
          <p:cNvPr id="21" name="Rectangle 20"/>
          <p:cNvSpPr/>
          <p:nvPr/>
        </p:nvSpPr>
        <p:spPr>
          <a:xfrm>
            <a:off x="611182" y="4876800"/>
            <a:ext cx="4283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5</a:t>
            </a:r>
            <a:endParaRPr lang="en-ZA" sz="3200" dirty="0"/>
          </a:p>
        </p:txBody>
      </p:sp>
      <p:sp>
        <p:nvSpPr>
          <p:cNvPr id="22" name="Rectangle 21"/>
          <p:cNvSpPr/>
          <p:nvPr/>
        </p:nvSpPr>
        <p:spPr>
          <a:xfrm>
            <a:off x="582304" y="3815688"/>
            <a:ext cx="4283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4</a:t>
            </a:r>
            <a:endParaRPr lang="en-ZA" sz="3200" dirty="0"/>
          </a:p>
        </p:txBody>
      </p:sp>
      <p:sp>
        <p:nvSpPr>
          <p:cNvPr id="23" name="Rectangle 22"/>
          <p:cNvSpPr/>
          <p:nvPr/>
        </p:nvSpPr>
        <p:spPr>
          <a:xfrm>
            <a:off x="582304" y="2773713"/>
            <a:ext cx="4283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3</a:t>
            </a:r>
            <a:endParaRPr lang="en-ZA" sz="3200" dirty="0"/>
          </a:p>
        </p:txBody>
      </p:sp>
      <p:sp>
        <p:nvSpPr>
          <p:cNvPr id="24" name="Rectangle 23"/>
          <p:cNvSpPr/>
          <p:nvPr/>
        </p:nvSpPr>
        <p:spPr>
          <a:xfrm>
            <a:off x="562278" y="1625025"/>
            <a:ext cx="4283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2</a:t>
            </a:r>
            <a:endParaRPr lang="en-ZA" sz="3200" dirty="0"/>
          </a:p>
        </p:txBody>
      </p:sp>
      <p:sp>
        <p:nvSpPr>
          <p:cNvPr id="13" name="Action Button: End 12">
            <a:hlinkClick r:id="" action="ppaction://hlinkshowjump?jump=lastslide" highlightClick="1"/>
          </p:cNvPr>
          <p:cNvSpPr/>
          <p:nvPr/>
        </p:nvSpPr>
        <p:spPr>
          <a:xfrm>
            <a:off x="3962400" y="6172200"/>
            <a:ext cx="685800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tx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  <p:sp>
        <p:nvSpPr>
          <p:cNvPr id="25" name="Rectangle 24"/>
          <p:cNvSpPr/>
          <p:nvPr/>
        </p:nvSpPr>
        <p:spPr>
          <a:xfrm>
            <a:off x="8044216" y="3820180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X4)</a:t>
            </a:r>
            <a:endParaRPr lang="en-ZA" sz="2800" b="1" dirty="0">
              <a:latin typeface="Cambria" panose="02040503050406030204" pitchFamily="18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8024579" y="2751108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X4)</a:t>
            </a:r>
            <a:endParaRPr lang="en-ZA" sz="2800" b="1" dirty="0">
              <a:latin typeface="Cambria" panose="02040503050406030204" pitchFamily="18" charset="0"/>
            </a:endParaRPr>
          </a:p>
        </p:txBody>
      </p:sp>
      <p:sp>
        <p:nvSpPr>
          <p:cNvPr id="27" name="Rectangle 26"/>
          <p:cNvSpPr/>
          <p:nvPr/>
        </p:nvSpPr>
        <p:spPr>
          <a:xfrm>
            <a:off x="8028296" y="1676400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X4)</a:t>
            </a:r>
            <a:endParaRPr lang="en-ZA" sz="2800" b="1" dirty="0">
              <a:latin typeface="Cambria" panose="02040503050406030204" pitchFamily="18" charset="0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8028296" y="4886980"/>
            <a:ext cx="9124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(</a:t>
            </a:r>
            <a:r>
              <a:rPr lang="en-US" sz="2800" b="1" dirty="0" smtClean="0">
                <a:solidFill>
                  <a:srgbClr val="FFFF00"/>
                </a:solidFill>
                <a:latin typeface="Cambria" panose="02040503050406030204" pitchFamily="18" charset="0"/>
              </a:rPr>
              <a:t>X4)</a:t>
            </a:r>
            <a:endParaRPr lang="en-ZA" sz="2800" b="1" dirty="0">
              <a:latin typeface="Cambria" panose="02040503050406030204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750</TotalTime>
  <Words>116</Words>
  <Application>Microsoft Office PowerPoint</Application>
  <PresentationFormat>On-screen Show (4:3)</PresentationFormat>
  <Paragraphs>32</Paragraphs>
  <Slides>2</Slides>
  <Notes>2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MY  DESIRE  271</dc:title>
  <dc:creator>Ukelo</dc:creator>
  <cp:lastModifiedBy>Ualimange</cp:lastModifiedBy>
  <cp:revision>23</cp:revision>
  <dcterms:created xsi:type="dcterms:W3CDTF">2006-08-16T00:00:00Z</dcterms:created>
  <dcterms:modified xsi:type="dcterms:W3CDTF">2018-03-30T05:14:24Z</dcterms:modified>
</cp:coreProperties>
</file>