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6" r:id="rId8"/>
    <p:sldId id="261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6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64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34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8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7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12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73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8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6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00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08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89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707B5-4575-47D2-8318-E3708EEFAF6B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2B820-9CBD-44FB-9DD4-11B5E8147F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542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8941"/>
            <a:ext cx="7772400" cy="3241022"/>
          </a:xfrm>
          <a:ln w="28575">
            <a:solidFill>
              <a:schemeClr val="bg1">
                <a:lumMod val="95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Cambria" panose="02040503050406030204" pitchFamily="18" charset="0"/>
              </a:rPr>
              <a:t>My Faith Has Found a Resting  Place</a:t>
            </a:r>
            <a:br>
              <a:rPr lang="en-US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US" sz="27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</a:rPr>
              <a:t>771</a:t>
            </a:r>
          </a:p>
        </p:txBody>
      </p:sp>
      <p:sp>
        <p:nvSpPr>
          <p:cNvPr id="3" name="Bevel 2"/>
          <p:cNvSpPr/>
          <p:nvPr/>
        </p:nvSpPr>
        <p:spPr>
          <a:xfrm>
            <a:off x="3959442" y="3979360"/>
            <a:ext cx="1196529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76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314639"/>
            <a:ext cx="8675370" cy="3889374"/>
          </a:xfrm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My faith has found a resting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place,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Not in the manmade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creed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 trust in Ever-living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One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That He for me shall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plead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5" name="Diamond 4"/>
          <p:cNvSpPr/>
          <p:nvPr/>
        </p:nvSpPr>
        <p:spPr>
          <a:xfrm>
            <a:off x="3835675" y="732933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89226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08767"/>
            <a:ext cx="7886700" cy="5018927"/>
          </a:xfrm>
          <a:ln w="28575"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sz="17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need no other evidence,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need no other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plea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US" sz="13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enough that Jesus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died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that He died for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me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US" sz="1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enough that Jesus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died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rose again for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me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493946" y="638967"/>
            <a:ext cx="2156108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97421" y="697682"/>
            <a:ext cx="1657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Chorus 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95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314639"/>
            <a:ext cx="8675370" cy="4351338"/>
          </a:xfrm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Enough for me that Jesus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saves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This ends my fear and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doubt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 sinful soul, I come to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He will not cast me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out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5" name="Diamond 4"/>
          <p:cNvSpPr/>
          <p:nvPr/>
        </p:nvSpPr>
        <p:spPr>
          <a:xfrm>
            <a:off x="3835675" y="732933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7368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08767"/>
            <a:ext cx="7886700" cy="5018927"/>
          </a:xfrm>
          <a:ln w="28575"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sz="17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need no other evidence,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need no other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plea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US" sz="13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enough that Jesus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died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that He died for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me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US" sz="1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enough that Jesus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died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rose again for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me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493946" y="638967"/>
            <a:ext cx="2156108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97421" y="697682"/>
            <a:ext cx="1657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Chorus 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61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314639"/>
            <a:ext cx="8675370" cy="4351338"/>
          </a:xfrm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My soul is resting on the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Word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The Living Word of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God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Salvation in my Saviour’s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Name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Salvation through His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Blood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5" name="Diamond 4"/>
          <p:cNvSpPr/>
          <p:nvPr/>
        </p:nvSpPr>
        <p:spPr>
          <a:xfrm>
            <a:off x="3835675" y="732933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7799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08767"/>
            <a:ext cx="7886700" cy="5018927"/>
          </a:xfrm>
          <a:ln w="28575"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sz="17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need no other evidence,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need no other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plea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US" sz="13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enough that Jesus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died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that He died for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me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US" sz="1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enough that Jesus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died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rose again for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me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493946" y="638967"/>
            <a:ext cx="2156108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97421" y="697682"/>
            <a:ext cx="1657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Chorus 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36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314639"/>
            <a:ext cx="8675370" cy="4351338"/>
          </a:xfrm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My Great Physician heals the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sick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The lost He came to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save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For me His precious Blood He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shed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For me His Life He </a:t>
            </a:r>
            <a:r>
              <a:rPr lang="en-US" sz="40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gave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6" name="Diamond 5"/>
          <p:cNvSpPr/>
          <p:nvPr/>
        </p:nvSpPr>
        <p:spPr>
          <a:xfrm>
            <a:off x="3835675" y="732933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06805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08767"/>
            <a:ext cx="7886700" cy="5018927"/>
          </a:xfrm>
          <a:ln w="28575"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sz="17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need no other evidence,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need no other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plea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US" sz="13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enough that Jesus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died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that He died for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me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US" sz="1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It is enough that Jesus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died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rose again for </a:t>
            </a:r>
            <a:r>
              <a:rPr lang="en-US" sz="4000" b="1" i="1" u="sng" dirty="0">
                <a:solidFill>
                  <a:schemeClr val="bg1"/>
                </a:solidFill>
                <a:latin typeface="Cambria" panose="02040503050406030204" pitchFamily="18" charset="0"/>
              </a:rPr>
              <a:t>me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493946" y="638967"/>
            <a:ext cx="2156108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97421" y="697682"/>
            <a:ext cx="1657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Chorus </a:t>
            </a:r>
            <a:endParaRPr lang="en-US" sz="3200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099524" y="6119768"/>
            <a:ext cx="944951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5746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</TotalTime>
  <Words>290</Words>
  <Application>Microsoft Office PowerPoint</Application>
  <PresentationFormat>On-screen Show (4:3)</PresentationFormat>
  <Paragraphs>66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My Faith Has Found a Resting  Place  771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Ukelo Alimange</cp:lastModifiedBy>
  <cp:revision>18</cp:revision>
  <dcterms:created xsi:type="dcterms:W3CDTF">2020-05-18T10:32:37Z</dcterms:created>
  <dcterms:modified xsi:type="dcterms:W3CDTF">2024-05-13T19:20:51Z</dcterms:modified>
</cp:coreProperties>
</file>