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65" r:id="rId3"/>
    <p:sldId id="271" r:id="rId4"/>
    <p:sldId id="272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2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95C272-7472-4D5E-8A1C-FE304131945E}" type="datetimeFigureOut">
              <a:rPr lang="en-US" smtClean="0"/>
              <a:pPr/>
              <a:t>4/20/2022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53BD67-6362-47AB-B393-87CAF7E5F0E5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4A683-5719-41DA-BB57-0FBD46C30488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4A683-5719-41DA-BB57-0FBD46C30488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29422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4A683-5719-41DA-BB57-0FBD46C30488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28577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82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18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75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5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74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0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04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49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08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501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60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204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/>
          <p:cNvSpPr/>
          <p:nvPr/>
        </p:nvSpPr>
        <p:spPr>
          <a:xfrm>
            <a:off x="3984924" y="4120350"/>
            <a:ext cx="1196529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3400" y="990600"/>
            <a:ext cx="8099577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ZA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MY  FAITH  LOOKS  UP </a:t>
            </a:r>
          </a:p>
          <a:p>
            <a:pPr algn="ctr"/>
            <a:r>
              <a:rPr lang="en-ZA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TO  THEE</a:t>
            </a:r>
            <a:br>
              <a:rPr lang="en-ZA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113</a:t>
            </a:r>
            <a:endParaRPr lang="en-ZA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515112" y="762000"/>
            <a:ext cx="8113776" cy="5214459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</a:t>
            </a: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My faith looks up to Thee,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Thou Lamb of Calvary,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Saviour divine,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Now hear me while I pray,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Take all my sin away,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 let me from this day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Be wholly Thine!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70497" y="474260"/>
            <a:ext cx="1603005" cy="553212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515112" y="762000"/>
            <a:ext cx="8113776" cy="5214459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May Thy rich grace impart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Strength to my fainting heart,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My zeal inspire;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As Thou hast died for me,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O may my love to Thee,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Pure, warm, and changeless be,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 living fire</a:t>
            </a:r>
            <a:endParaRPr lang="en-Z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506AA784-40B8-47BD-B641-3C3DEDA3473E}"/>
              </a:ext>
            </a:extLst>
          </p:cNvPr>
          <p:cNvSpPr/>
          <p:nvPr/>
        </p:nvSpPr>
        <p:spPr>
          <a:xfrm>
            <a:off x="3770497" y="474260"/>
            <a:ext cx="1603005" cy="553212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55261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515112" y="762000"/>
            <a:ext cx="8113776" cy="5214459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</a:t>
            </a: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While life’s dark maze I tread,</a:t>
            </a:r>
            <a:endParaRPr lang="en-Z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And grief around me spread,</a:t>
            </a:r>
            <a:endParaRPr lang="en-Z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Be Thou my guide;</a:t>
            </a:r>
            <a:endParaRPr lang="en-Z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Bid darkness turn to day,</a:t>
            </a:r>
            <a:endParaRPr lang="en-Z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Wipe sorrow’s tears away,</a:t>
            </a:r>
            <a:endParaRPr lang="en-Z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Nor let me ever stray</a:t>
            </a:r>
            <a:endParaRPr lang="en-Z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From Thee aside.</a:t>
            </a:r>
            <a:endParaRPr lang="en-ZA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29100" y="5519812"/>
            <a:ext cx="685800" cy="86607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482592F1-F215-4800-95A6-22E05D605B27}"/>
              </a:ext>
            </a:extLst>
          </p:cNvPr>
          <p:cNvSpPr/>
          <p:nvPr/>
        </p:nvSpPr>
        <p:spPr>
          <a:xfrm>
            <a:off x="3770497" y="474260"/>
            <a:ext cx="1603005" cy="553212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26065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</TotalTime>
  <Words>140</Words>
  <Application>Microsoft Office PowerPoint</Application>
  <PresentationFormat>On-screen Show (4:3)</PresentationFormat>
  <Paragraphs>34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‘TIS SO SWEET TO TRUST IN JESUS  418</dc:title>
  <dc:creator>Ukelo</dc:creator>
  <cp:lastModifiedBy>Ukelo Alimange</cp:lastModifiedBy>
  <cp:revision>19</cp:revision>
  <dcterms:created xsi:type="dcterms:W3CDTF">2006-08-16T00:00:00Z</dcterms:created>
  <dcterms:modified xsi:type="dcterms:W3CDTF">2022-04-20T17:43:11Z</dcterms:modified>
</cp:coreProperties>
</file>