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6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05DE77-C292-402B-8279-E1621A8B758B}" type="datetimeFigureOut">
              <a:rPr lang="en-US" smtClean="0"/>
              <a:pPr/>
              <a:t>12/29/2012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840DC5-B24D-493D-9D62-C6B000EA5047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840DC5-B24D-493D-9D62-C6B000EA5047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12/29/2012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ZA" b="1" u="sng" dirty="0" smtClean="0"/>
              <a:t>MY GOD CAN DO ANYTHING</a:t>
            </a:r>
            <a:r>
              <a:rPr lang="en-ZA" dirty="0" smtClean="0"/>
              <a:t/>
            </a:r>
            <a:br>
              <a:rPr lang="en-ZA" dirty="0" smtClean="0"/>
            </a:br>
            <a:r>
              <a:rPr lang="en-ZA" b="1" dirty="0" smtClean="0"/>
              <a:t>190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114799"/>
          </a:xfr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dirty="0" smtClean="0"/>
          </a:p>
          <a:p>
            <a:pPr algn="ctr">
              <a:buNone/>
            </a:pPr>
            <a:r>
              <a:rPr lang="en-ZA" dirty="0" smtClean="0"/>
              <a:t>My God can do anything, anything, anything, </a:t>
            </a:r>
          </a:p>
          <a:p>
            <a:pPr algn="ctr">
              <a:buNone/>
            </a:pPr>
            <a:r>
              <a:rPr lang="en-ZA" dirty="0" smtClean="0"/>
              <a:t>My God can do anything.</a:t>
            </a:r>
          </a:p>
          <a:p>
            <a:pPr algn="ctr">
              <a:buNone/>
            </a:pPr>
            <a:r>
              <a:rPr lang="en-ZA" dirty="0" smtClean="0"/>
              <a:t>He made the earth and all its fullness,</a:t>
            </a:r>
          </a:p>
          <a:p>
            <a:pPr algn="ctr">
              <a:buNone/>
            </a:pPr>
            <a:r>
              <a:rPr lang="en-ZA" dirty="0" smtClean="0"/>
              <a:t>And all that time shall bring,</a:t>
            </a:r>
          </a:p>
          <a:p>
            <a:pPr algn="ctr">
              <a:buNone/>
            </a:pPr>
            <a:r>
              <a:rPr lang="en-ZA" dirty="0" smtClean="0"/>
              <a:t>My God can do anything.</a:t>
            </a:r>
            <a:endParaRPr lang="en-ZA" b="1" dirty="0" smtClean="0">
              <a:solidFill>
                <a:srgbClr val="FF0000"/>
              </a:solidFill>
            </a:endParaRPr>
          </a:p>
          <a:p>
            <a:endParaRPr lang="en-ZA" dirty="0"/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191000" y="5205984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44</Words>
  <Application>Microsoft Office PowerPoint</Application>
  <PresentationFormat>On-screen Show (4:3)</PresentationFormat>
  <Paragraphs>8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MY GOD CAN DO ANYTHING 190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GOD CAN DO ANYTHING 190</dc:title>
  <dc:creator>Ukelo</dc:creator>
  <cp:lastModifiedBy>Ukelo</cp:lastModifiedBy>
  <cp:revision>6</cp:revision>
  <dcterms:created xsi:type="dcterms:W3CDTF">2006-08-16T00:00:00Z</dcterms:created>
  <dcterms:modified xsi:type="dcterms:W3CDTF">2012-12-29T21:32:38Z</dcterms:modified>
</cp:coreProperties>
</file>