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59" r:id="rId5"/>
    <p:sldId id="261" r:id="rId6"/>
    <p:sldId id="266" r:id="rId7"/>
    <p:sldId id="265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5AF11-D9B8-4761-879A-DD79C08B569A}" type="datetimeFigureOut">
              <a:rPr lang="en-ZA" smtClean="0"/>
              <a:t>2024/05/11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ADFE6-3837-4B48-8B2B-07642DC5DD8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1739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ADFE6-3837-4B48-8B2B-07642DC5DD8D}" type="slidenum">
              <a:rPr lang="en-ZA" smtClean="0"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322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990600"/>
            <a:ext cx="8549640" cy="1470025"/>
          </a:xfrm>
        </p:spPr>
        <p:txBody>
          <a:bodyPr>
            <a:normAutofit/>
          </a:bodyPr>
          <a:lstStyle/>
          <a:p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God, I Worship You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3367" y="2209800"/>
            <a:ext cx="1673466" cy="981764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ZA" sz="6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632</a:t>
            </a:r>
          </a:p>
        </p:txBody>
      </p:sp>
      <p:sp>
        <p:nvSpPr>
          <p:cNvPr id="5" name="Bevel 4"/>
          <p:cNvSpPr/>
          <p:nvPr/>
        </p:nvSpPr>
        <p:spPr>
          <a:xfrm>
            <a:off x="4038600" y="3525980"/>
            <a:ext cx="1143000" cy="112222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   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94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0" y="457200"/>
            <a:ext cx="838200" cy="457200"/>
          </a:xfrm>
        </p:spPr>
        <p:txBody>
          <a:bodyPr>
            <a:noAutofit/>
          </a:bodyPr>
          <a:lstStyle/>
          <a:p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 God, I worship You,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offer You my heart;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 much,</a:t>
            </a:r>
            <a:endParaRPr lang="en-ZA" sz="44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much!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97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4DBC5-49C2-1D07-5C83-24984B319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0975E-BDE6-40FE-8133-6B7E7F283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0" y="457200"/>
            <a:ext cx="838200" cy="4572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A8C15-8801-6C80-8117-61B2E6A45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Jesus, I worship You,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offer You my soul;</a:t>
            </a:r>
          </a:p>
          <a:p>
            <a:pPr marL="0" indent="0" algn="ctr">
              <a:buNone/>
            </a:pPr>
            <a:br>
              <a:rPr lang="en-ZA" sz="1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much!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20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Saviour, I worship You,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offer You my heart;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much!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191000" y="533400"/>
            <a:ext cx="838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F42C1-3CD7-DDC0-B16E-BFB7675D0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2D3FB-43C3-D481-2207-8997A25E2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Jesus, I worship You,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 offer You my soul;</a:t>
            </a:r>
            <a:b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much,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loved me so much!</a:t>
            </a: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1C53DBE-524A-F0E9-0B2A-E6B8304F6579}"/>
              </a:ext>
            </a:extLst>
          </p:cNvPr>
          <p:cNvSpPr txBox="1">
            <a:spLocks/>
          </p:cNvSpPr>
          <p:nvPr/>
        </p:nvSpPr>
        <p:spPr>
          <a:xfrm>
            <a:off x="4191000" y="533400"/>
            <a:ext cx="8382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BCE30EBB-74E3-51B1-3465-2F74DC4F0BC0}"/>
              </a:ext>
            </a:extLst>
          </p:cNvPr>
          <p:cNvSpPr/>
          <p:nvPr/>
        </p:nvSpPr>
        <p:spPr>
          <a:xfrm>
            <a:off x="3505200" y="5981249"/>
            <a:ext cx="2248470" cy="342450"/>
          </a:xfrm>
          <a:prstGeom prst="downArrow">
            <a:avLst>
              <a:gd name="adj1" fmla="val 56134"/>
              <a:gd name="adj2" fmla="val 58755"/>
            </a:avLst>
          </a:prstGeom>
          <a:solidFill>
            <a:schemeClr val="tx1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13D7D2-A79D-9231-F94E-89C8DFB4474D}"/>
              </a:ext>
            </a:extLst>
          </p:cNvPr>
          <p:cNvSpPr/>
          <p:nvPr/>
        </p:nvSpPr>
        <p:spPr>
          <a:xfrm>
            <a:off x="4082142" y="5926240"/>
            <a:ext cx="129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Français</a:t>
            </a:r>
            <a:endParaRPr lang="en-ZA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68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D2ABE-F2A3-5AD3-2635-B95A286B4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5FCA-A353-22FC-BB15-8D5C27713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0" y="228600"/>
            <a:ext cx="8382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16B23-68B2-37A4-F1AB-06E62EF31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Mon Dieu, je T’adore,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 Te donne mon cœur,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aimé,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aimé!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2C0CF10-CC44-E63F-B32E-8EEC915C7C16}"/>
              </a:ext>
            </a:extLst>
          </p:cNvPr>
          <p:cNvSpPr txBox="1">
            <a:spLocks/>
          </p:cNvSpPr>
          <p:nvPr/>
        </p:nvSpPr>
        <p:spPr>
          <a:xfrm>
            <a:off x="1943100" y="4114800"/>
            <a:ext cx="5334000" cy="2286000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Lord, I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worship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You, and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offer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heart</a:t>
            </a:r>
            <a:endParaRPr lang="fr-FR" sz="1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loved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me </a:t>
            </a: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much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!</a:t>
            </a:r>
            <a:endParaRPr lang="en-ZA" sz="5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4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38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A1A78-DAC3-0B7C-8734-B31D8093F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B3F15-E544-2BC5-3966-6A3EB5ED4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0" y="228600"/>
            <a:ext cx="8382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08820-E108-ADD1-2AE6-8A99842DB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Jésus, je T’adore,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 Te donne mon esprit,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aimé,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aimé!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07E0787-5CFA-CE38-0F0A-544AC1F23769}"/>
              </a:ext>
            </a:extLst>
          </p:cNvPr>
          <p:cNvSpPr txBox="1">
            <a:spLocks/>
          </p:cNvSpPr>
          <p:nvPr/>
        </p:nvSpPr>
        <p:spPr>
          <a:xfrm>
            <a:off x="1943100" y="4114800"/>
            <a:ext cx="5334000" cy="2286000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Lord, I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worship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You, and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offer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spirit</a:t>
            </a:r>
            <a:endParaRPr lang="fr-FR" sz="1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loved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me </a:t>
            </a: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much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!</a:t>
            </a:r>
            <a:endParaRPr lang="en-ZA" sz="5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4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95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1F232-1EE6-E5E5-A14B-44DBCC2CA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084CC-F6C1-0BB9-2093-AD7318C5D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0" y="228600"/>
            <a:ext cx="838200" cy="4572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7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49729-7EC9-9C48-6AE1-9441581FC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Seigneur, je T’adore,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 Te donne mon âme;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aimé,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Car Tu m’as tant aimé!</a:t>
            </a:r>
            <a:endParaRPr lang="en-ZA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09550AE-BF31-F2FF-C42F-F7E1F0010452}"/>
              </a:ext>
            </a:extLst>
          </p:cNvPr>
          <p:cNvSpPr txBox="1">
            <a:spLocks/>
          </p:cNvSpPr>
          <p:nvPr/>
        </p:nvSpPr>
        <p:spPr>
          <a:xfrm>
            <a:off x="1943100" y="4114800"/>
            <a:ext cx="5334000" cy="2286000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Lord, I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worship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You, and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offer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soul</a:t>
            </a:r>
            <a:endParaRPr lang="fr-FR" sz="1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You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loved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me </a:t>
            </a:r>
          </a:p>
          <a:p>
            <a:pPr marL="0" indent="0" algn="ctr">
              <a:buFont typeface="Arial" pitchFamily="34" charset="0"/>
              <a:buNone/>
            </a:pP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40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much</a:t>
            </a:r>
            <a:r>
              <a:rPr lang="fr-FR" sz="40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!</a:t>
            </a:r>
            <a:endParaRPr lang="en-ZA" sz="54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4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525F778A-931B-01F0-B4DB-D7DD652C2FB6}"/>
              </a:ext>
            </a:extLst>
          </p:cNvPr>
          <p:cNvSpPr/>
          <p:nvPr/>
        </p:nvSpPr>
        <p:spPr>
          <a:xfrm>
            <a:off x="3740497" y="6499065"/>
            <a:ext cx="1670750" cy="307966"/>
          </a:xfrm>
          <a:prstGeom prst="downArrow">
            <a:avLst>
              <a:gd name="adj1" fmla="val 706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/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39313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912D4-A644-07D4-69C7-2FD14DD86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DB948-2ED8-7EE7-89C2-C8E20A663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52400" y="152400"/>
            <a:ext cx="9296400" cy="6019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1. Tu mourus sur la croix</a:t>
            </a:r>
          </a:p>
          <a:p>
            <a:pPr marL="0" indent="0">
              <a:buNone/>
            </a:pP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Car Tu m’as tant aimé!</a:t>
            </a:r>
            <a:endParaRPr lang="en-ZA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2. Tu pardonnas mes p</a:t>
            </a:r>
            <a:r>
              <a:rPr lang="fr-FR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é</a:t>
            </a: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</a:t>
            </a:r>
            <a:r>
              <a:rPr lang="fr-FR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é</a:t>
            </a: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s,</a:t>
            </a:r>
          </a:p>
          <a:p>
            <a:pPr marL="0" indent="0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3. Tu portas mon fardeau!</a:t>
            </a:r>
          </a:p>
          <a:p>
            <a:pPr marL="0" indent="0">
              <a:buNone/>
            </a:pPr>
            <a:endParaRPr lang="fr-FR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4. You </a:t>
            </a:r>
            <a:r>
              <a:rPr lang="fr-FR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suffered</a:t>
            </a: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the </a:t>
            </a:r>
            <a:r>
              <a:rPr lang="fr-FR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bitterness</a:t>
            </a: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,</a:t>
            </a:r>
          </a:p>
          <a:p>
            <a:pPr marL="0" indent="0">
              <a:buNone/>
            </a:pPr>
            <a:r>
              <a:rPr lang="fr-FR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</a:t>
            </a: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</a:t>
            </a:r>
            <a:r>
              <a:rPr lang="fr-FR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you</a:t>
            </a: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loved</a:t>
            </a: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me </a:t>
            </a:r>
            <a:r>
              <a:rPr lang="fr-FR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</a:t>
            </a: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much</a:t>
            </a:r>
            <a:r>
              <a:rPr lang="fr-FR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!</a:t>
            </a:r>
          </a:p>
          <a:p>
            <a:pPr marL="0" indent="0">
              <a:buNone/>
            </a:pPr>
            <a:r>
              <a:rPr lang="fr-FR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5</a:t>
            </a:r>
            <a:r>
              <a:rPr lang="fr-FR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 You shed </a:t>
            </a:r>
            <a:r>
              <a:rPr lang="fr-FR" sz="32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Your</a:t>
            </a:r>
            <a:r>
              <a:rPr lang="fr-FR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Holy Blood ! </a:t>
            </a:r>
            <a:endParaRPr lang="fr-FR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fr-FR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4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719F8F-AF4B-3AC2-ED22-DA2BB94D1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0503" y="178939"/>
            <a:ext cx="1227208" cy="377851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899B6FD-EFBC-1C9F-A606-BAB5DD667477}"/>
              </a:ext>
            </a:extLst>
          </p:cNvPr>
          <p:cNvSpPr/>
          <p:nvPr/>
        </p:nvSpPr>
        <p:spPr>
          <a:xfrm flipV="1">
            <a:off x="3257550" y="5911919"/>
            <a:ext cx="704850" cy="10788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402A36-699C-72DB-9A87-C7C8A3B6612F}"/>
              </a:ext>
            </a:extLst>
          </p:cNvPr>
          <p:cNvSpPr txBox="1">
            <a:spLocks/>
          </p:cNvSpPr>
          <p:nvPr/>
        </p:nvSpPr>
        <p:spPr>
          <a:xfrm>
            <a:off x="5867400" y="685800"/>
            <a:ext cx="3124200" cy="2286000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You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died</a:t>
            </a: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on the cross,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forgave</a:t>
            </a: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</a:t>
            </a: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sins</a:t>
            </a: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and bore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my</a:t>
            </a:r>
            <a:r>
              <a:rPr lang="fr-FR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2800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burdens</a:t>
            </a:r>
            <a:endParaRPr lang="fr-FR" sz="7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r">
              <a:buFont typeface="Arial" pitchFamily="34" charset="0"/>
              <a:buNone/>
            </a:pPr>
            <a:r>
              <a:rPr lang="fr-FR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  You   </a:t>
            </a:r>
            <a:r>
              <a:rPr lang="fr-FR" sz="24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loved</a:t>
            </a:r>
            <a:endParaRPr lang="fr-FR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r">
              <a:buFont typeface="Arial" pitchFamily="34" charset="0"/>
              <a:buNone/>
            </a:pPr>
            <a:r>
              <a:rPr lang="fr-FR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me </a:t>
            </a:r>
            <a:r>
              <a:rPr lang="fr-FR" sz="24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</a:t>
            </a:r>
            <a:r>
              <a:rPr lang="fr-FR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much</a:t>
            </a:r>
            <a:r>
              <a:rPr lang="fr-FR" sz="2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!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sz="3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95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330</Words>
  <Application>Microsoft Office PowerPoint</Application>
  <PresentationFormat>On-screen Show (4:3)</PresentationFormat>
  <Paragraphs>60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Arial</vt:lpstr>
      <vt:lpstr>Calibri</vt:lpstr>
      <vt:lpstr>Cambria</vt:lpstr>
      <vt:lpstr>Office Theme</vt:lpstr>
      <vt:lpstr>My God, I Worship You</vt:lpstr>
      <vt:lpstr>1</vt:lpstr>
      <vt:lpstr>2</vt:lpstr>
      <vt:lpstr>PowerPoint Presentation</vt:lpstr>
      <vt:lpstr>PowerPoint Presentation</vt:lpstr>
      <vt:lpstr>5</vt:lpstr>
      <vt:lpstr>6</vt:lpstr>
      <vt:lpstr>7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36</cp:revision>
  <dcterms:created xsi:type="dcterms:W3CDTF">2006-08-16T00:00:00Z</dcterms:created>
  <dcterms:modified xsi:type="dcterms:W3CDTF">2024-05-11T05:40:23Z</dcterms:modified>
</cp:coreProperties>
</file>