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3" r:id="rId4"/>
    <p:sldId id="264" r:id="rId5"/>
    <p:sldId id="266" r:id="rId6"/>
    <p:sldId id="265" r:id="rId7"/>
    <p:sldId id="26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18" autoAdjust="0"/>
    <p:restoredTop sz="94660"/>
  </p:normalViewPr>
  <p:slideViewPr>
    <p:cSldViewPr>
      <p:cViewPr varScale="1">
        <p:scale>
          <a:sx n="31" d="100"/>
          <a:sy n="31" d="100"/>
        </p:scale>
        <p:origin x="-112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wipe dir="d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29058" y="2928934"/>
            <a:ext cx="1285884" cy="571504"/>
          </a:xfr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85000" lnSpcReduction="20000"/>
          </a:bodyPr>
          <a:lstStyle/>
          <a:p>
            <a:r>
              <a:rPr lang="en-US" sz="4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620</a:t>
            </a:r>
            <a:endParaRPr lang="en-US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00108"/>
            <a:ext cx="7772400" cy="1752600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n-US" sz="5400" b="1" dirty="0" smtClean="0">
                <a:ln/>
                <a:solidFill>
                  <a:schemeClr val="accent3"/>
                </a:solidFill>
                <a:latin typeface="Arial Black" pitchFamily="34" charset="0"/>
              </a:rPr>
              <a:t>My hope is Built</a:t>
            </a:r>
            <a:br>
              <a:rPr lang="en-US" sz="5400" b="1" dirty="0" smtClean="0">
                <a:ln/>
                <a:solidFill>
                  <a:schemeClr val="accent3"/>
                </a:solidFill>
                <a:latin typeface="Arial Black" pitchFamily="34" charset="0"/>
              </a:rPr>
            </a:br>
            <a:endParaRPr lang="en-US" sz="540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3962400" y="2143116"/>
            <a:ext cx="12192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Do-C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1500174"/>
            <a:ext cx="8143932" cy="3714776"/>
          </a:xfr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My hope is built on nothing less    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Than Jesus blood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and righteousness,</a:t>
            </a: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I dare not trust the sweetest frame.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But wholly trust in Jesus name x2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929058" y="785794"/>
            <a:ext cx="1285884" cy="571504"/>
          </a:xfrm>
          <a:prstGeom prst="rec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1</a:t>
            </a:r>
            <a:endParaRPr kumimoji="0" lang="en-US" sz="4400" b="0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1500174"/>
            <a:ext cx="8143932" cy="3714776"/>
          </a:xfr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Christ alone , cornerstone weak made strong, in saviour’s love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Through the storn,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he is Lord ,Lord of all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X3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A</a:t>
            </a:r>
          </a:p>
          <a:p>
            <a:endParaRPr lang="en-US" sz="2400" dirty="0" smtClean="0">
              <a:solidFill>
                <a:schemeClr val="bg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929058" y="857232"/>
            <a:ext cx="1285884" cy="357190"/>
          </a:xfrm>
          <a:prstGeom prst="rec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Chorus 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1500174"/>
            <a:ext cx="8143932" cy="3714776"/>
          </a:xfr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n-US" sz="2200" dirty="0" smtClean="0">
              <a:solidFill>
                <a:schemeClr val="bg1"/>
              </a:solidFill>
            </a:endParaRPr>
          </a:p>
          <a:p>
            <a:r>
              <a:rPr lang="en-US" sz="2200" dirty="0" smtClean="0">
                <a:solidFill>
                  <a:schemeClr val="bg1"/>
                </a:solidFill>
              </a:rPr>
              <a:t>When darkness seems to hide his face , </a:t>
            </a:r>
          </a:p>
          <a:p>
            <a:r>
              <a:rPr lang="en-US" sz="2200" dirty="0" smtClean="0">
                <a:solidFill>
                  <a:schemeClr val="bg1"/>
                </a:solidFill>
              </a:rPr>
              <a:t>I rest on his unchanging grace</a:t>
            </a:r>
          </a:p>
          <a:p>
            <a:endParaRPr lang="en-US" sz="2200" dirty="0" smtClean="0">
              <a:solidFill>
                <a:schemeClr val="bg1"/>
              </a:solidFill>
            </a:endParaRPr>
          </a:p>
          <a:p>
            <a:r>
              <a:rPr lang="en-US" sz="2200" dirty="0" smtClean="0">
                <a:solidFill>
                  <a:schemeClr val="bg1"/>
                </a:solidFill>
              </a:rPr>
              <a:t>In every high and stormy Gale </a:t>
            </a:r>
          </a:p>
          <a:p>
            <a:r>
              <a:rPr lang="en-US" sz="2200" dirty="0" smtClean="0">
                <a:solidFill>
                  <a:schemeClr val="bg1"/>
                </a:solidFill>
              </a:rPr>
              <a:t>my anchor holds within the veil.</a:t>
            </a:r>
          </a:p>
          <a:p>
            <a:r>
              <a:rPr lang="en-US" sz="2200" dirty="0" smtClean="0">
                <a:solidFill>
                  <a:schemeClr val="bg1"/>
                </a:solidFill>
              </a:rPr>
              <a:t>My  anchor holds within the veil x2</a:t>
            </a:r>
          </a:p>
          <a:p>
            <a:endParaRPr lang="en-US" sz="2200" dirty="0" smtClean="0">
              <a:solidFill>
                <a:schemeClr val="bg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929058" y="785794"/>
            <a:ext cx="1285884" cy="571504"/>
          </a:xfrm>
          <a:prstGeom prst="rec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uLnTx/>
                <a:uFillTx/>
                <a:latin typeface="+mn-lt"/>
                <a:ea typeface="+mn-ea"/>
                <a:cs typeface="+mn-cs"/>
              </a:rPr>
              <a:t>2</a:t>
            </a:r>
            <a:endParaRPr kumimoji="0" lang="en-US" sz="4400" b="0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1500174"/>
            <a:ext cx="8143932" cy="3714776"/>
          </a:xfr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Christ alone , cornerstone weak made strong, in saviour’s love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Through the storn,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he is Lord ,Lord of all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X3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A</a:t>
            </a:r>
          </a:p>
          <a:p>
            <a:endParaRPr lang="en-US" sz="2400" dirty="0" smtClean="0">
              <a:solidFill>
                <a:schemeClr val="bg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929058" y="857232"/>
            <a:ext cx="1285884" cy="357190"/>
          </a:xfrm>
          <a:prstGeom prst="rec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Chorus 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1500174"/>
            <a:ext cx="8143932" cy="3714776"/>
          </a:xfr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Then he shall come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with trumpets sound oh,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May I then in him be found .</a:t>
            </a: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Dress in his righteousness alone faultless,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Stand before the throne .</a:t>
            </a:r>
          </a:p>
          <a:p>
            <a:endParaRPr lang="en-US" sz="2400" dirty="0" smtClean="0">
              <a:solidFill>
                <a:schemeClr val="bg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929058" y="785794"/>
            <a:ext cx="1285884" cy="571504"/>
          </a:xfrm>
          <a:prstGeom prst="rec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en-US" sz="4400" b="0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1500174"/>
            <a:ext cx="8143932" cy="3714776"/>
          </a:xfr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Christ alone , cornerstone weak made strong, in saviour’s love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Through the storn,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he is Lord ,Lord of all 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X3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A</a:t>
            </a:r>
          </a:p>
          <a:p>
            <a:endParaRPr lang="en-US" sz="2400" dirty="0" smtClean="0">
              <a:solidFill>
                <a:schemeClr val="bg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929058" y="857232"/>
            <a:ext cx="1285884" cy="357190"/>
          </a:xfrm>
          <a:prstGeom prst="rec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Chorus 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67190" y="5491178"/>
            <a:ext cx="7620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med">
    <p:wipe dir="d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58</TotalTime>
  <Words>178</Words>
  <Application>Microsoft Office PowerPoint</Application>
  <PresentationFormat>On-screen Show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Civic</vt:lpstr>
      <vt:lpstr>My hope is Built </vt:lpstr>
      <vt:lpstr>Slide 2</vt:lpstr>
      <vt:lpstr>Slide 3</vt:lpstr>
      <vt:lpstr>Slide 4</vt:lpstr>
      <vt:lpstr>Slide 5</vt:lpstr>
      <vt:lpstr>Slide 6</vt:lpstr>
      <vt:lpstr>Slide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Cezard</dc:creator>
  <cp:lastModifiedBy>Durban Christian Tab</cp:lastModifiedBy>
  <cp:revision>13</cp:revision>
  <dcterms:created xsi:type="dcterms:W3CDTF">2006-08-16T00:00:00Z</dcterms:created>
  <dcterms:modified xsi:type="dcterms:W3CDTF">2015-12-20T11:31:07Z</dcterms:modified>
</cp:coreProperties>
</file>