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9" r:id="rId5"/>
    <p:sldId id="258" r:id="rId6"/>
    <p:sldId id="265" r:id="rId7"/>
    <p:sldId id="263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130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3/3/2024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31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3/3/2024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11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3/3/2024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95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3/3/2024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9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3/3/2024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24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3/3/2024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84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3/3/2024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73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3/3/2024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9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3/3/2024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98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3/3/2024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22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3/3/2024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4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B9EAE-B907-47AA-AF4A-5F114122B0C7}" type="datetimeFigureOut">
              <a:rPr lang="en-US" smtClean="0"/>
              <a:t>3/3/2024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82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89965"/>
            <a:ext cx="9144000" cy="6024282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Art Thou Weary?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768</a:t>
            </a: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3100" b="1" dirty="0">
                <a:solidFill>
                  <a:schemeClr val="bg1"/>
                </a:solidFill>
                <a:latin typeface="Cambria" panose="02040503050406030204" pitchFamily="18" charset="0"/>
              </a:rPr>
              <a:t>[+ </a:t>
            </a:r>
            <a:r>
              <a:rPr lang="en-ZA" sz="31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solfa</a:t>
            </a:r>
            <a:r>
              <a:rPr lang="en-ZA" sz="3100" b="1" dirty="0">
                <a:solidFill>
                  <a:schemeClr val="bg1"/>
                </a:solidFill>
                <a:latin typeface="Cambria" panose="02040503050406030204" pitchFamily="18" charset="0"/>
              </a:rPr>
              <a:t>]</a:t>
            </a:r>
            <a:br>
              <a:rPr lang="en-ZA" sz="31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5552123" y="3600709"/>
            <a:ext cx="108775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59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3752"/>
            <a:ext cx="105156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Art thou weary, heavy laden,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Art thou sore distressed?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“Come to Me, says One, “and coming,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BE AT REST.”</a:t>
            </a: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35761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3752"/>
            <a:ext cx="105156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Has He marks to lead me to Him,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As He is my Guide?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“In His Feet and Hands are wound-prints,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AND HIS SIDE.’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76779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3752"/>
            <a:ext cx="105156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Finding, </a:t>
            </a:r>
            <a:r>
              <a:rPr lang="en-ZA" sz="40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foll’wing</a:t>
            </a: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, keeping, struggling,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Shall I sure be blessed?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‘Saints, apostles, prophets, martyrs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ANSWER, YES.’</a:t>
            </a: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13951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3752"/>
            <a:ext cx="105156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If I ask Him to receive me,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Will He say me, No?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‘Not till earth and not till heaven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PASS AWAY.’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08294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3752"/>
            <a:ext cx="105156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As I’ve found Him and I follow,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What His promise now?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‘Many brothers, persecutions,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ETERNAL LIFE.’</a:t>
            </a: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55138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3752"/>
            <a:ext cx="105156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If I still hold running the race,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What shall I sure get?</a:t>
            </a:r>
            <a:endParaRPr lang="en-US" sz="40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Holy Spirit, </a:t>
            </a:r>
            <a:r>
              <a:rPr lang="en-US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glor’fied</a:t>
            </a: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body,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D’VINE MANSION!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6</a:t>
            </a:r>
          </a:p>
        </p:txBody>
      </p:sp>
      <p:sp>
        <p:nvSpPr>
          <p:cNvPr id="2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D2B99371-F80B-16D8-99E4-07714DC5F985}"/>
              </a:ext>
            </a:extLst>
          </p:cNvPr>
          <p:cNvSpPr/>
          <p:nvPr/>
        </p:nvSpPr>
        <p:spPr>
          <a:xfrm>
            <a:off x="5773293" y="4610458"/>
            <a:ext cx="645414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8402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9" t="2428" r="2037" b="7169"/>
          <a:stretch/>
        </p:blipFill>
        <p:spPr>
          <a:xfrm>
            <a:off x="53788" y="67236"/>
            <a:ext cx="12048565" cy="6548717"/>
          </a:xfrm>
        </p:spPr>
      </p:pic>
    </p:spTree>
    <p:extLst>
      <p:ext uri="{BB962C8B-B14F-4D97-AF65-F5344CB8AC3E}">
        <p14:creationId xmlns:p14="http://schemas.microsoft.com/office/powerpoint/2010/main" val="246225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182</Words>
  <Application>Microsoft Office PowerPoint</Application>
  <PresentationFormat>Widescreen</PresentationFormat>
  <Paragraphs>38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Office Theme</vt:lpstr>
      <vt:lpstr>        Art Thou Weary? 768  [+ solfa]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</dc:creator>
  <cp:lastModifiedBy>Ukelo Alimange</cp:lastModifiedBy>
  <cp:revision>36</cp:revision>
  <dcterms:created xsi:type="dcterms:W3CDTF">2019-12-06T07:12:47Z</dcterms:created>
  <dcterms:modified xsi:type="dcterms:W3CDTF">2024-03-02T22:52:06Z</dcterms:modified>
</cp:coreProperties>
</file>