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56" r:id="rId2"/>
    <p:sldId id="262" r:id="rId3"/>
    <p:sldId id="270" r:id="rId4"/>
    <p:sldId id="271" r:id="rId5"/>
    <p:sldId id="272" r:id="rId6"/>
    <p:sldId id="273" r:id="rId7"/>
    <p:sldId id="269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7" autoAdjust="0"/>
  </p:normalViewPr>
  <p:slideViewPr>
    <p:cSldViewPr>
      <p:cViewPr varScale="1">
        <p:scale>
          <a:sx n="61" d="100"/>
          <a:sy n="61" d="100"/>
        </p:scale>
        <p:origin x="163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748" y="-7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9CA5DF-BA06-46DF-A8C5-9762D125B198}" type="datetimeFigureOut">
              <a:rPr lang="en-US" smtClean="0"/>
              <a:pPr/>
              <a:t>5/2/2024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84FD6A-72DB-4674-8B75-F5FFFBB3351A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43144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161146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809378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5178196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954057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271312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549422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298984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639964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354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362620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843605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530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split orient="vert"/>
  </p:transition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43000"/>
            <a:ext cx="9144000" cy="5714999"/>
          </a:xfrm>
          <a:solidFill>
            <a:schemeClr val="tx1"/>
          </a:solidFill>
          <a:ln w="38100">
            <a:noFill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br>
              <a:rPr lang="en-ZA" sz="6000" b="1" dirty="0">
                <a:ln/>
                <a:solidFill>
                  <a:schemeClr val="accent3"/>
                </a:solidFill>
                <a:latin typeface="Cambria" panose="02040503050406030204" pitchFamily="18" charset="0"/>
              </a:rPr>
            </a:br>
            <a:br>
              <a:rPr lang="en-ZA" sz="6000" b="1" dirty="0">
                <a:ln/>
                <a:solidFill>
                  <a:schemeClr val="accent3"/>
                </a:solidFill>
                <a:latin typeface="Cambria" panose="02040503050406030204" pitchFamily="18" charset="0"/>
              </a:rPr>
            </a:br>
            <a:br>
              <a:rPr lang="en-ZA" sz="6000" b="1" dirty="0">
                <a:ln/>
                <a:solidFill>
                  <a:schemeClr val="accent3"/>
                </a:solidFill>
                <a:latin typeface="Cambria" panose="02040503050406030204" pitchFamily="18" charset="0"/>
              </a:rPr>
            </a:br>
            <a:r>
              <a:rPr lang="en-ZA" sz="6000" b="1" dirty="0">
                <a:ln/>
                <a:solidFill>
                  <a:srgbClr val="FFFF00"/>
                </a:solidFill>
                <a:latin typeface="Cambria" panose="02040503050406030204" pitchFamily="18" charset="0"/>
              </a:rPr>
              <a:t>MY LORD IS EVER SHINING</a:t>
            </a:r>
            <a:br>
              <a:rPr lang="en-ZA" sz="6000" b="1" dirty="0">
                <a:ln/>
                <a:solidFill>
                  <a:schemeClr val="accent3"/>
                </a:solidFill>
                <a:latin typeface="Cambria" panose="02040503050406030204" pitchFamily="18" charset="0"/>
              </a:rPr>
            </a:br>
            <a:br>
              <a:rPr lang="en-ZA" sz="2000" b="1" dirty="0">
                <a:ln/>
                <a:solidFill>
                  <a:schemeClr val="accent3"/>
                </a:solidFill>
                <a:latin typeface="Cambria" panose="02040503050406030204" pitchFamily="18" charset="0"/>
              </a:rPr>
            </a:br>
            <a:r>
              <a:rPr lang="en-ZA" sz="6000" b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  <a:t>520</a:t>
            </a:r>
            <a:br>
              <a:rPr lang="en-ZA" sz="6000" b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sz="6000" b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sz="6000" b="1" dirty="0">
                <a:ln/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sz="6000" b="1" dirty="0">
                <a:ln/>
                <a:solidFill>
                  <a:schemeClr val="accent3"/>
                </a:solidFill>
                <a:latin typeface="Cambria" panose="02040503050406030204" pitchFamily="18" charset="0"/>
              </a:rPr>
            </a:br>
            <a:endParaRPr lang="en-ZA" sz="6000" b="1" dirty="0">
              <a:ln/>
              <a:solidFill>
                <a:schemeClr val="accent3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541273" y="4399133"/>
            <a:ext cx="2119724" cy="706267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 ~ A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62393" cy="5486400"/>
          </a:xfrm>
          <a:solidFill>
            <a:schemeClr val="tx1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 Shining! Oh, Ever  Shining! 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 Shining! Ever  Shining!</a:t>
            </a:r>
          </a:p>
          <a:p>
            <a:pPr algn="ctr">
              <a:buNone/>
            </a:pPr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(r</a:t>
            </a:r>
            <a:r>
              <a:rPr lang="en-ZA" sz="2800" i="1" dirty="0">
                <a:solidFill>
                  <a:srgbClr val="FFFF00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epeat)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Oh, Ever Shining!   Ever  Shining!</a:t>
            </a:r>
          </a:p>
          <a:p>
            <a:pPr algn="ctr">
              <a:buNone/>
            </a:pPr>
            <a:endParaRPr lang="en-ZA" sz="10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 Shining! Oh, Ever  Shining! 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 Shining! Ever  Shining! 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   </a:t>
            </a:r>
          </a:p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01353" y="729939"/>
            <a:ext cx="914400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867400"/>
          </a:xfrm>
          <a:solidFill>
            <a:schemeClr val="tx1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 Mighty! Oh, Ever Mighty!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Mighty!  Ever Mighty! </a:t>
            </a:r>
          </a:p>
          <a:p>
            <a:pPr algn="ctr"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(r</a:t>
            </a:r>
            <a:r>
              <a:rPr lang="en-ZA" sz="3600" i="1" dirty="0">
                <a:solidFill>
                  <a:srgbClr val="FFFF00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epeat)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Oh, Ever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Mighty</a:t>
            </a: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!   Ever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Mighty! </a:t>
            </a:r>
          </a:p>
          <a:p>
            <a:pPr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Mighty! Oh, Ever Mighty!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Mighty! Ever Mighty!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   </a:t>
            </a:r>
          </a:p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01353" y="729939"/>
            <a:ext cx="914400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3133157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867400"/>
          </a:xfrm>
          <a:solidFill>
            <a:schemeClr val="tx1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the Same! Oh, Ever the Same!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the Same!  Ever the Same! </a:t>
            </a:r>
          </a:p>
          <a:p>
            <a:pPr algn="ctr"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(r</a:t>
            </a:r>
            <a:r>
              <a:rPr lang="en-ZA" sz="3600" i="1" dirty="0">
                <a:solidFill>
                  <a:srgbClr val="FFFF00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epeat)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Oh, Ever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the Same!</a:t>
            </a: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  Ever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the Same!</a:t>
            </a:r>
          </a:p>
          <a:p>
            <a:pPr algn="ctr">
              <a:buNone/>
            </a:pPr>
            <a:r>
              <a:rPr lang="en-ZA" sz="10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the Same! Oh, Ever the Same!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My Lord is ever the Same! Ever the Same!      </a:t>
            </a:r>
          </a:p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01353" y="729939"/>
            <a:ext cx="914400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41705915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867400"/>
          </a:xfrm>
          <a:solidFill>
            <a:schemeClr val="tx1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 Jesu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uyalalela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O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Uyalalela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 Jesu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uyalalela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Uyalalela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</a:p>
          <a:p>
            <a:pPr algn="ctr"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(r</a:t>
            </a:r>
            <a:r>
              <a:rPr lang="en-ZA" sz="3600" i="1" dirty="0">
                <a:solidFill>
                  <a:srgbClr val="FFFF00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epeat)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uyalalela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Uyalalela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</a:p>
          <a:p>
            <a:pPr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 Jesu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uyalalela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O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Uyalalela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 Jesu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uyalalela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Uyalalela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</a:p>
          <a:p>
            <a:pPr algn="ctr"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01353" y="729939"/>
            <a:ext cx="914400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952175672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867400"/>
          </a:xfrm>
          <a:solidFill>
            <a:schemeClr val="tx1"/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 Jesu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unamandla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O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unamandla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 Jesu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unamandla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unamandla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</a:p>
          <a:p>
            <a:pPr algn="ctr">
              <a:buNone/>
            </a:pP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(r</a:t>
            </a:r>
            <a:r>
              <a:rPr lang="en-ZA" sz="3600" i="1" dirty="0">
                <a:solidFill>
                  <a:srgbClr val="FFFF00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epeat)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unamandla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unamandla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</a:p>
          <a:p>
            <a:pPr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 Jesu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unamandla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unamandla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 Jesu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unamandla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unamandla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</a:p>
          <a:p>
            <a:pPr algn="ctr"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01353" y="729939"/>
            <a:ext cx="914400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4" name="Down Arrow 3"/>
          <p:cNvSpPr/>
          <p:nvPr/>
        </p:nvSpPr>
        <p:spPr>
          <a:xfrm>
            <a:off x="3925410" y="6321764"/>
            <a:ext cx="1293180" cy="295968"/>
          </a:xfrm>
          <a:prstGeom prst="downArrow">
            <a:avLst>
              <a:gd name="adj1" fmla="val 82812"/>
              <a:gd name="adj2" fmla="val 500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50968" y="6248400"/>
            <a:ext cx="9124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84230901"/>
      </p:ext>
    </p:extLst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4419600"/>
            <a:ext cx="9144000" cy="2438400"/>
          </a:xfrm>
          <a:prstGeom prst="rect">
            <a:avLst/>
          </a:prstGeom>
          <a:solidFill>
            <a:schemeClr val="tx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charset="2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O, Unamandla! Unamandla!</a:t>
            </a:r>
            <a:r>
              <a:rPr lang="en-ZA" sz="3600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 </a:t>
            </a:r>
          </a:p>
          <a:p>
            <a:pPr algn="ctr">
              <a:buFont typeface="Wingdings 2" charset="2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     </a:t>
            </a:r>
          </a:p>
          <a:p>
            <a:pPr algn="ctr">
              <a:buFont typeface="Wingdings 2" charset="2"/>
              <a:buNone/>
            </a:pPr>
            <a:endParaRPr lang="en-ZA" sz="3600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0" y="762000"/>
            <a:ext cx="9144000" cy="914400"/>
          </a:xfrm>
          <a:prstGeom prst="rect">
            <a:avLst/>
          </a:prstGeom>
          <a:solidFill>
            <a:schemeClr val="tx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charset="2"/>
              <a:buNone/>
            </a:pPr>
            <a:endParaRPr lang="en-ZA" sz="3600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Oh, ever Shining! Ever Shining!</a:t>
            </a:r>
            <a:r>
              <a:rPr lang="en-ZA" sz="3600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 </a:t>
            </a:r>
          </a:p>
          <a:p>
            <a:pPr algn="ctr">
              <a:buFont typeface="Wingdings 2" charset="2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     </a:t>
            </a:r>
          </a:p>
          <a:p>
            <a:pPr algn="ctr">
              <a:buFont typeface="Wingdings 2" charset="2"/>
              <a:buNone/>
            </a:pPr>
            <a:endParaRPr lang="en-ZA" sz="3600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 flipV="1">
            <a:off x="4111737" y="5486400"/>
            <a:ext cx="1066800" cy="12191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8153400" y="1132840"/>
            <a:ext cx="5334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1" dirty="0">
                <a:solidFill>
                  <a:schemeClr val="tx1"/>
                </a:solidFill>
                <a:effectLst/>
              </a:rPr>
              <a:t>X2</a:t>
            </a:r>
            <a:endParaRPr kumimoji="0" lang="en-ZA" sz="1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0" y="1676400"/>
            <a:ext cx="9144000" cy="914400"/>
          </a:xfrm>
          <a:prstGeom prst="rect">
            <a:avLst/>
          </a:prstGeom>
          <a:solidFill>
            <a:schemeClr val="tx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charset="2"/>
              <a:buNone/>
            </a:pPr>
            <a:endParaRPr lang="en-ZA" sz="3600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Oh, ever Mighty! Ever Mighty!</a:t>
            </a:r>
            <a:r>
              <a:rPr lang="en-ZA" sz="3600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     </a:t>
            </a:r>
          </a:p>
          <a:p>
            <a:pPr algn="ctr">
              <a:buFont typeface="Wingdings 2" charset="2"/>
              <a:buNone/>
            </a:pPr>
            <a:endParaRPr lang="en-ZA" sz="3600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3505200"/>
            <a:ext cx="9144000" cy="914400"/>
          </a:xfrm>
          <a:prstGeom prst="rect">
            <a:avLst/>
          </a:prstGeom>
          <a:solidFill>
            <a:schemeClr val="tx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charset="2"/>
              <a:buNone/>
            </a:pPr>
            <a:endParaRPr lang="en-ZA" sz="3600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O, Uyalalela!</a:t>
            </a:r>
            <a:r>
              <a:rPr lang="en-ZA" sz="3600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 </a:t>
            </a: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Uyalalela!</a:t>
            </a:r>
          </a:p>
          <a:p>
            <a:pPr algn="ctr">
              <a:buFont typeface="Wingdings 2" charset="2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 </a:t>
            </a:r>
            <a:endParaRPr lang="en-ZA" sz="3600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8153400" y="2047240"/>
            <a:ext cx="5334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1" dirty="0">
                <a:solidFill>
                  <a:schemeClr val="tx1"/>
                </a:solidFill>
                <a:effectLst/>
              </a:rPr>
              <a:t>X2</a:t>
            </a:r>
            <a:endParaRPr kumimoji="0" lang="en-ZA" sz="1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8153400" y="2931160"/>
            <a:ext cx="5334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1" dirty="0">
                <a:solidFill>
                  <a:schemeClr val="tx1"/>
                </a:solidFill>
                <a:effectLst/>
              </a:rPr>
              <a:t>X2</a:t>
            </a:r>
            <a:endParaRPr kumimoji="0" lang="en-ZA" sz="1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22" name="Diamond 21"/>
          <p:cNvSpPr/>
          <p:nvPr/>
        </p:nvSpPr>
        <p:spPr>
          <a:xfrm>
            <a:off x="3748596" y="304800"/>
            <a:ext cx="1619915" cy="469233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65494" y="325120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C57C372-86A1-5748-83F5-8E43AB6CA0E7}"/>
              </a:ext>
            </a:extLst>
          </p:cNvPr>
          <p:cNvSpPr txBox="1">
            <a:spLocks/>
          </p:cNvSpPr>
          <p:nvPr/>
        </p:nvSpPr>
        <p:spPr>
          <a:xfrm>
            <a:off x="0" y="2590800"/>
            <a:ext cx="9144000" cy="914400"/>
          </a:xfrm>
          <a:prstGeom prst="rect">
            <a:avLst/>
          </a:prstGeom>
          <a:solidFill>
            <a:schemeClr val="tx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charset="2"/>
              <a:buNone/>
            </a:pPr>
            <a:endParaRPr lang="en-ZA" sz="3600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Oh, ever the Same! Ever the Same!</a:t>
            </a:r>
            <a:r>
              <a:rPr lang="en-ZA" sz="3600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 </a:t>
            </a:r>
          </a:p>
          <a:p>
            <a:pPr algn="ctr">
              <a:buFont typeface="Wingdings 2" charset="2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      </a:t>
            </a:r>
          </a:p>
          <a:p>
            <a:pPr algn="ctr">
              <a:buFont typeface="Wingdings 2" charset="2"/>
              <a:buNone/>
            </a:pPr>
            <a:endParaRPr lang="en-ZA" sz="3600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Font typeface="Wingdings 2" charset="2"/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48B5C43-2ED5-2A7F-FD16-5D7B06FCDC41}"/>
              </a:ext>
            </a:extLst>
          </p:cNvPr>
          <p:cNvSpPr txBox="1">
            <a:spLocks/>
          </p:cNvSpPr>
          <p:nvPr/>
        </p:nvSpPr>
        <p:spPr>
          <a:xfrm>
            <a:off x="8153400" y="4724400"/>
            <a:ext cx="5334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1" dirty="0">
                <a:solidFill>
                  <a:schemeClr val="tx1"/>
                </a:solidFill>
                <a:effectLst/>
              </a:rPr>
              <a:t>X2</a:t>
            </a:r>
            <a:endParaRPr kumimoji="0" lang="en-ZA" sz="1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D6D3E7F-960A-10DF-24F4-2CF040F73AB4}"/>
              </a:ext>
            </a:extLst>
          </p:cNvPr>
          <p:cNvSpPr txBox="1">
            <a:spLocks/>
          </p:cNvSpPr>
          <p:nvPr/>
        </p:nvSpPr>
        <p:spPr>
          <a:xfrm>
            <a:off x="8153400" y="3850640"/>
            <a:ext cx="5334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1" dirty="0">
                <a:solidFill>
                  <a:schemeClr val="tx1"/>
                </a:solidFill>
                <a:effectLst/>
              </a:rPr>
              <a:t>X2</a:t>
            </a:r>
            <a:endParaRPr kumimoji="0" lang="en-ZA" sz="1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8153400" y="2895600"/>
            <a:ext cx="5334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i="1" dirty="0">
                <a:solidFill>
                  <a:schemeClr val="tx1"/>
                </a:solidFill>
                <a:effectLst/>
              </a:rPr>
              <a:t>X2</a:t>
            </a:r>
            <a:endParaRPr kumimoji="0" lang="en-ZA" sz="1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81232676"/>
      </p:ext>
    </p:extLst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1205</TotalTime>
  <Words>312</Words>
  <Application>Microsoft Office PowerPoint</Application>
  <PresentationFormat>On-screen Show (4:3)</PresentationFormat>
  <Paragraphs>83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Calibri Light</vt:lpstr>
      <vt:lpstr>Cambria</vt:lpstr>
      <vt:lpstr>Wingdings 2</vt:lpstr>
      <vt:lpstr>Retrospect</vt:lpstr>
      <vt:lpstr>   MY LORD IS EVER SHINING  520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BIND US TOGETHER  333</dc:title>
  <dc:creator>Ukelo</dc:creator>
  <cp:lastModifiedBy>Ukelo Alimange</cp:lastModifiedBy>
  <cp:revision>58</cp:revision>
  <dcterms:created xsi:type="dcterms:W3CDTF">2006-08-16T00:00:00Z</dcterms:created>
  <dcterms:modified xsi:type="dcterms:W3CDTF">2024-05-02T20:40:17Z</dcterms:modified>
</cp:coreProperties>
</file>