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3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C8E0-58E8-4601-96BE-9581AA8011F8}" type="datetimeFigureOut">
              <a:rPr lang="en-ZA" smtClean="0"/>
              <a:t>2020/12/18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3901-3497-4687-B5C2-8011EE727C0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4551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C8E0-58E8-4601-96BE-9581AA8011F8}" type="datetimeFigureOut">
              <a:rPr lang="en-ZA" smtClean="0"/>
              <a:t>2020/12/18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3901-3497-4687-B5C2-8011EE727C0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6552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C8E0-58E8-4601-96BE-9581AA8011F8}" type="datetimeFigureOut">
              <a:rPr lang="en-ZA" smtClean="0"/>
              <a:t>2020/12/18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3901-3497-4687-B5C2-8011EE727C0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71393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C8E0-58E8-4601-96BE-9581AA8011F8}" type="datetimeFigureOut">
              <a:rPr lang="en-ZA" smtClean="0"/>
              <a:t>2020/12/18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3901-3497-4687-B5C2-8011EE727C0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9826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C8E0-58E8-4601-96BE-9581AA8011F8}" type="datetimeFigureOut">
              <a:rPr lang="en-ZA" smtClean="0"/>
              <a:t>2020/12/18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3901-3497-4687-B5C2-8011EE727C0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9965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C8E0-58E8-4601-96BE-9581AA8011F8}" type="datetimeFigureOut">
              <a:rPr lang="en-ZA" smtClean="0"/>
              <a:t>2020/12/18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3901-3497-4687-B5C2-8011EE727C0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8069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C8E0-58E8-4601-96BE-9581AA8011F8}" type="datetimeFigureOut">
              <a:rPr lang="en-ZA" smtClean="0"/>
              <a:t>2020/12/18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3901-3497-4687-B5C2-8011EE727C0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13124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C8E0-58E8-4601-96BE-9581AA8011F8}" type="datetimeFigureOut">
              <a:rPr lang="en-ZA" smtClean="0"/>
              <a:t>2020/12/18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3901-3497-4687-B5C2-8011EE727C0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8329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C8E0-58E8-4601-96BE-9581AA8011F8}" type="datetimeFigureOut">
              <a:rPr lang="en-ZA" smtClean="0"/>
              <a:t>2020/12/18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3901-3497-4687-B5C2-8011EE727C0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0870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C8E0-58E8-4601-96BE-9581AA8011F8}" type="datetimeFigureOut">
              <a:rPr lang="en-ZA" smtClean="0"/>
              <a:t>2020/12/18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3901-3497-4687-B5C2-8011EE727C0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42318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C8E0-58E8-4601-96BE-9581AA8011F8}" type="datetimeFigureOut">
              <a:rPr lang="en-ZA" smtClean="0"/>
              <a:t>2020/12/18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53901-3497-4687-B5C2-8011EE727C0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8785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64C8E0-58E8-4601-96BE-9581AA8011F8}" type="datetimeFigureOut">
              <a:rPr lang="en-ZA" smtClean="0"/>
              <a:t>2020/12/18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853901-3497-4687-B5C2-8011EE727C0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86270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My Redeemer </a:t>
            </a:r>
            <a:r>
              <a:rPr lang="en-ZA" b="1" dirty="0" err="1">
                <a:solidFill>
                  <a:srgbClr val="FFFF00"/>
                </a:solidFill>
                <a:latin typeface="Cambria" panose="02040503050406030204" pitchFamily="18" charset="0"/>
              </a:rPr>
              <a:t>Liveth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783</a:t>
            </a:r>
          </a:p>
        </p:txBody>
      </p:sp>
      <p:sp>
        <p:nvSpPr>
          <p:cNvPr id="4" name="Bevel 3"/>
          <p:cNvSpPr/>
          <p:nvPr/>
        </p:nvSpPr>
        <p:spPr>
          <a:xfrm>
            <a:off x="3960693" y="3840850"/>
            <a:ext cx="1194436" cy="113546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110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315" y="1825625"/>
            <a:ext cx="867537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know that my Redeemer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liveth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And on the cloud, He’s coming soon;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know Eternal Life He giveth,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That Grace and Power are in His hand.</a:t>
            </a:r>
          </a:p>
        </p:txBody>
      </p:sp>
      <p:sp>
        <p:nvSpPr>
          <p:cNvPr id="5" name="Diamond 4"/>
          <p:cNvSpPr/>
          <p:nvPr/>
        </p:nvSpPr>
        <p:spPr>
          <a:xfrm>
            <a:off x="4019755" y="710056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17444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34315" y="1825625"/>
            <a:ext cx="867537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know, I know that Jesus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liveth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on the cloud, He’s coming soon;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know, I know that Life He giveth,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That Grace and Power are in His hand.</a:t>
            </a: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3665" y="624782"/>
            <a:ext cx="1956668" cy="68580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39538" y="67544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54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315" y="1825625"/>
            <a:ext cx="867537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know His promise never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faileth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 Word He speaks, It cannot die;</a:t>
            </a: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Tho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’ cruel death my flesh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assaileth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Yet I shall see Him by and by. </a:t>
            </a:r>
          </a:p>
        </p:txBody>
      </p:sp>
      <p:sp>
        <p:nvSpPr>
          <p:cNvPr id="4" name="Diamond 3"/>
          <p:cNvSpPr/>
          <p:nvPr/>
        </p:nvSpPr>
        <p:spPr>
          <a:xfrm>
            <a:off x="4019755" y="710056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85706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34315" y="1825625"/>
            <a:ext cx="867537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know, I know that Jesus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liveth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on the cloud, He’s coming soon;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know, I know that Life He giveth,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That Grace and Power are in His hand.</a:t>
            </a: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3665" y="624782"/>
            <a:ext cx="1956668" cy="68580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12644" y="688887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98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315" y="1825625"/>
            <a:ext cx="867537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know my mansion He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prepareth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That where He is, there I may be;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Oh, wondrous thought, for me He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careth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And He at last will come for me.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019755" y="710056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54453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34315" y="1825625"/>
            <a:ext cx="867537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know, I know that Jesus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liveth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on the cloud, He’s coming soon;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know, I know that Life He giveth,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That Grace and Power are in His hand.</a:t>
            </a: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3665" y="624782"/>
            <a:ext cx="1956668" cy="68580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12644" y="688887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2926874" y="5479382"/>
            <a:ext cx="3289529" cy="509323"/>
          </a:xfrm>
          <a:prstGeom prst="downArrow">
            <a:avLst>
              <a:gd name="adj1" fmla="val 81757"/>
              <a:gd name="adj2" fmla="val 50000"/>
            </a:avLst>
          </a:prstGeom>
          <a:ln w="28575"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Je sais: </a:t>
            </a:r>
            <a:r>
              <a:rPr lang="en-ZA" b="1" dirty="0" err="1">
                <a:solidFill>
                  <a:schemeClr val="bg1"/>
                </a:solidFill>
                <a:latin typeface="Cambria" panose="02040503050406030204" pitchFamily="18" charset="0"/>
              </a:rPr>
              <a:t>Jésus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b="1" dirty="0" err="1">
                <a:solidFill>
                  <a:schemeClr val="bg1"/>
                </a:solidFill>
                <a:latin typeface="Cambria" panose="02040503050406030204" pitchFamily="18" charset="0"/>
              </a:rPr>
              <a:t>est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 Vivant</a:t>
            </a:r>
          </a:p>
        </p:txBody>
      </p:sp>
    </p:spTree>
    <p:extLst>
      <p:ext uri="{BB962C8B-B14F-4D97-AF65-F5344CB8AC3E}">
        <p14:creationId xmlns:p14="http://schemas.microsoft.com/office/powerpoint/2010/main" val="44001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34315" y="1825625"/>
            <a:ext cx="867537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 sais, je sais: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Jésus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est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Vivant,</a:t>
            </a: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Qu’Il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vient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bientôt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sur la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nuée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 sais, je sais: Il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donne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la Vie!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Grâce et Puissance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sont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dans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Ses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Mains.</a:t>
            </a:r>
          </a:p>
        </p:txBody>
      </p:sp>
      <p:sp>
        <p:nvSpPr>
          <p:cNvPr id="5" name="Diamond 4"/>
          <p:cNvSpPr/>
          <p:nvPr/>
        </p:nvSpPr>
        <p:spPr>
          <a:xfrm>
            <a:off x="3593665" y="624782"/>
            <a:ext cx="1956668" cy="68580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12644" y="688887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311061" y="5393138"/>
            <a:ext cx="710739" cy="151317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/>
          </a:p>
        </p:txBody>
      </p:sp>
      <p:sp>
        <p:nvSpPr>
          <p:cNvPr id="8" name="Rectangle 7"/>
          <p:cNvSpPr/>
          <p:nvPr/>
        </p:nvSpPr>
        <p:spPr>
          <a:xfrm>
            <a:off x="3905244" y="4359728"/>
            <a:ext cx="15292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03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</TotalTime>
  <Words>268</Words>
  <Application>Microsoft Office PowerPoint</Application>
  <PresentationFormat>On-screen Show (4:3)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Cambria</vt:lpstr>
      <vt:lpstr>Office Theme</vt:lpstr>
      <vt:lpstr>My Redeemer Liveth 783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Redeemer Liveth</dc:title>
  <dc:creator>P.UKELO</dc:creator>
  <cp:lastModifiedBy>Ukelo Alimange</cp:lastModifiedBy>
  <cp:revision>21</cp:revision>
  <dcterms:created xsi:type="dcterms:W3CDTF">2020-12-06T04:13:02Z</dcterms:created>
  <dcterms:modified xsi:type="dcterms:W3CDTF">2020-12-18T08:20:30Z</dcterms:modified>
</cp:coreProperties>
</file>