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58" r:id="rId4"/>
    <p:sldId id="275" r:id="rId5"/>
    <p:sldId id="281" r:id="rId6"/>
    <p:sldId id="276" r:id="rId7"/>
    <p:sldId id="282" r:id="rId8"/>
    <p:sldId id="277" r:id="rId9"/>
    <p:sldId id="283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1272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FDBC64-EFB9-4188-946C-7D8A42B0FA12}" type="datetimeFigureOut">
              <a:rPr lang="en-ZA" smtClean="0"/>
              <a:pPr/>
              <a:t>12 Jan 2019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9A4CF2-2ECE-4FCE-AD48-6B1027FB8500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5240946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1/12/2019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1/12/2019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1/12/2019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1/12/2019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:\Users\insem041\Pictures\cross-background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31750"/>
          </a:effectLst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400" y="2362200"/>
            <a:ext cx="1676400" cy="685800"/>
          </a:xfrm>
        </p:spPr>
        <p:txBody>
          <a:bodyPr>
            <a:noAutofit/>
          </a:bodyPr>
          <a:lstStyle/>
          <a:p>
            <a:r>
              <a:rPr lang="en-ZA" sz="4400" b="1" dirty="0" smtClean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5 7 3</a:t>
            </a:r>
            <a:endParaRPr lang="en-ZA" sz="4400" b="1" dirty="0">
              <a:solidFill>
                <a:srgbClr val="FF00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2753" y="533400"/>
            <a:ext cx="9036718" cy="1828800"/>
          </a:xfrm>
        </p:spPr>
        <p:txBody>
          <a:bodyPr>
            <a:noAutofit/>
          </a:bodyPr>
          <a:lstStyle/>
          <a:p>
            <a:r>
              <a:rPr lang="en-ZA" sz="5400" b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ZA" sz="5400" b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5400" b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My </a:t>
            </a:r>
            <a:r>
              <a:rPr lang="en-ZA" sz="5400" b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Sins  </a:t>
            </a:r>
            <a:r>
              <a:rPr lang="en-ZA" sz="5400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W</a:t>
            </a:r>
            <a:r>
              <a:rPr lang="en-ZA" sz="5400" b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ere </a:t>
            </a:r>
            <a:r>
              <a:rPr lang="en-ZA" sz="5400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5400" b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Higher</a:t>
            </a:r>
            <a:endParaRPr lang="en-ZA" sz="5400" b="1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Bevel 4"/>
          <p:cNvSpPr/>
          <p:nvPr/>
        </p:nvSpPr>
        <p:spPr>
          <a:xfrm>
            <a:off x="4242663" y="3415553"/>
            <a:ext cx="938937" cy="685800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E</a:t>
            </a:r>
            <a:endParaRPr lang="en-ZA" sz="4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99978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:\Users\insem041\Pictures\cross-background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31750"/>
          </a:effec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52800" y="838200"/>
            <a:ext cx="2362200" cy="609600"/>
          </a:xfrm>
        </p:spPr>
        <p:txBody>
          <a:bodyPr>
            <a:normAutofit fontScale="90000"/>
          </a:bodyPr>
          <a:lstStyle/>
          <a:p>
            <a:r>
              <a:rPr lang="en-ZA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1</a:t>
            </a:r>
            <a:endParaRPr lang="en-ZA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05346" y="1708990"/>
            <a:ext cx="7809509" cy="4525963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My sins were 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Higher than the mountain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When the Lord </a:t>
            </a:r>
            <a:r>
              <a:rPr lang="en-ZA" sz="3600" b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JUSTIFIED</a:t>
            </a:r>
            <a:r>
              <a:rPr lang="en-ZA" sz="36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me</a:t>
            </a:r>
            <a:endParaRPr lang="en-ZA" sz="36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My sins were 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Higher than the mountain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When the Lord </a:t>
            </a:r>
            <a:r>
              <a:rPr lang="en-ZA" sz="3600" b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SANCTIFIED</a:t>
            </a:r>
            <a:r>
              <a:rPr lang="en-ZA" sz="36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me</a:t>
            </a:r>
            <a:endParaRPr lang="en-ZA" sz="36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8665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Users\insem041\Pictures\cross-background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31750"/>
          </a:effectLst>
        </p:spPr>
      </p:pic>
      <p:pic>
        <p:nvPicPr>
          <p:cNvPr id="7" name="Picture 6" descr="C:\Users\insem041\Pictures\thm_hypn3.gif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9400" y="-1828800"/>
            <a:ext cx="3352800" cy="3657600"/>
          </a:xfrm>
          <a:prstGeom prst="ellipse">
            <a:avLst/>
          </a:prstGeom>
          <a:ln>
            <a:noFill/>
          </a:ln>
          <a:effectLst>
            <a:softEdge rad="635000"/>
          </a:effec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306" y="381000"/>
            <a:ext cx="9067800" cy="54864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3600" b="1" i="1" dirty="0" smtClean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S </a:t>
            </a:r>
            <a:r>
              <a:rPr lang="en-ZA" sz="3600" b="1" i="1" dirty="0" err="1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i</a:t>
            </a:r>
            <a:r>
              <a:rPr lang="en-ZA" sz="3600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n g </a:t>
            </a:r>
            <a:r>
              <a:rPr lang="en-ZA" sz="3600" b="1" i="1" dirty="0" err="1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i</a:t>
            </a:r>
            <a:r>
              <a:rPr lang="en-ZA" sz="3600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n g   </a:t>
            </a:r>
            <a:r>
              <a:rPr lang="en-ZA" sz="3600" b="1" i="1" dirty="0" err="1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g</a:t>
            </a:r>
            <a:r>
              <a:rPr lang="en-ZA" sz="3600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l o r y ! Hallelujah </a:t>
            </a:r>
          </a:p>
          <a:p>
            <a:pPr marL="0" indent="0" algn="ctr">
              <a:buNone/>
            </a:pPr>
            <a:r>
              <a:rPr lang="en-ZA" sz="3600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When </a:t>
            </a:r>
            <a:r>
              <a:rPr lang="en-ZA" sz="36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the fire came </a:t>
            </a:r>
            <a:r>
              <a:rPr lang="en-ZA" sz="3600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down  </a:t>
            </a:r>
            <a:r>
              <a:rPr lang="en-ZA" sz="3600" b="1" i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(X3)</a:t>
            </a:r>
            <a:endParaRPr lang="en-ZA" sz="3600" b="1" i="1" dirty="0" smtClean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Singing </a:t>
            </a:r>
            <a:r>
              <a:rPr lang="en-ZA" sz="3600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glory, hallelujah,  when the </a:t>
            </a:r>
            <a:r>
              <a:rPr lang="en-ZA" sz="36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fire </a:t>
            </a:r>
            <a:r>
              <a:rPr lang="en-ZA" sz="3600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… </a:t>
            </a:r>
          </a:p>
          <a:p>
            <a:pPr marL="0" indent="0" algn="ctr">
              <a:buNone/>
            </a:pPr>
            <a:r>
              <a:rPr lang="en-ZA" sz="3600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When the Lord </a:t>
            </a:r>
            <a:r>
              <a:rPr lang="en-ZA" sz="3600" b="1" i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JUSTIFIED</a:t>
            </a:r>
            <a:r>
              <a:rPr lang="en-ZA" sz="3600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me</a:t>
            </a:r>
            <a:endParaRPr lang="en-ZA" sz="3600" b="1" i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S </a:t>
            </a:r>
            <a:r>
              <a:rPr lang="en-ZA" sz="3600" b="1" i="1" dirty="0" err="1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i</a:t>
            </a:r>
            <a:r>
              <a:rPr lang="en-ZA" sz="36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n g </a:t>
            </a:r>
            <a:r>
              <a:rPr lang="en-ZA" sz="3600" b="1" i="1" dirty="0" err="1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i</a:t>
            </a:r>
            <a:r>
              <a:rPr lang="en-ZA" sz="36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n g   </a:t>
            </a:r>
            <a:r>
              <a:rPr lang="en-ZA" sz="3600" b="1" i="1" dirty="0" err="1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g</a:t>
            </a:r>
            <a:r>
              <a:rPr lang="en-ZA" sz="36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l o r y ! Hallelujah 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When the fire came down  </a:t>
            </a:r>
            <a:r>
              <a:rPr lang="en-ZA" sz="3600" b="1" i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(X3)</a:t>
            </a:r>
            <a:endParaRPr lang="en-ZA" sz="3600" b="1" i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Singing glory, hallelujah,  when the fire … 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When the Lord </a:t>
            </a:r>
            <a:r>
              <a:rPr lang="en-ZA" sz="3600" b="1" i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SANCTIFIED</a:t>
            </a:r>
            <a:r>
              <a:rPr lang="en-ZA" sz="3600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me</a:t>
            </a:r>
            <a:endParaRPr lang="en-ZA" sz="3600" b="1" i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3352800" y="609600"/>
            <a:ext cx="2362200" cy="609600"/>
          </a:xfrm>
        </p:spPr>
        <p:txBody>
          <a:bodyPr>
            <a:normAutofit/>
          </a:bodyPr>
          <a:lstStyle/>
          <a:p>
            <a:r>
              <a:rPr lang="en-ZA" sz="2800" b="1" i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Chorus </a:t>
            </a:r>
            <a:endParaRPr lang="en-ZA" sz="2800" b="1" i="1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35450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0 L 3.33333E-6 0.7 " pathEditMode="relative" rAng="0" ptsTypes="AA">
                                      <p:cBhvr>
                                        <p:cTn id="6" dur="4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5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:\Users\insem041\Pictures\cross-background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31750"/>
          </a:effec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52800" y="838200"/>
            <a:ext cx="2362200" cy="609600"/>
          </a:xfrm>
        </p:spPr>
        <p:txBody>
          <a:bodyPr>
            <a:normAutofit fontScale="90000"/>
          </a:bodyPr>
          <a:lstStyle/>
          <a:p>
            <a:r>
              <a:rPr lang="en-ZA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2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4870" y="1713472"/>
            <a:ext cx="8590460" cy="4525963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My sins were </a:t>
            </a:r>
          </a:p>
          <a:p>
            <a:pPr marL="0" indent="0" algn="ctr">
              <a:buNone/>
            </a:pPr>
            <a:r>
              <a:rPr lang="en-ZA" sz="3600" b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Deeper </a:t>
            </a:r>
            <a:r>
              <a:rPr lang="en-ZA" sz="3600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than </a:t>
            </a:r>
            <a:r>
              <a:rPr lang="en-ZA" sz="3600" b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the ocean</a:t>
            </a:r>
            <a:endParaRPr lang="en-ZA" sz="3600" b="1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When the Lord </a:t>
            </a:r>
            <a:r>
              <a:rPr lang="en-ZA" sz="3600" b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JUSTIFIED</a:t>
            </a:r>
            <a:r>
              <a:rPr lang="en-ZA" sz="36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me</a:t>
            </a:r>
            <a:endParaRPr lang="en-ZA" sz="36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My sins were 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Deeper than the ocean</a:t>
            </a:r>
          </a:p>
          <a:p>
            <a:pPr marL="0" indent="0" algn="ctr">
              <a:buNone/>
            </a:pPr>
            <a:r>
              <a:rPr lang="en-ZA" sz="36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When </a:t>
            </a:r>
            <a:r>
              <a:rPr lang="en-ZA" sz="36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the Lord </a:t>
            </a:r>
            <a:r>
              <a:rPr lang="en-ZA" sz="3600" b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SANCTIFIED</a:t>
            </a:r>
            <a:r>
              <a:rPr lang="en-ZA" sz="36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me</a:t>
            </a:r>
            <a:endParaRPr lang="en-ZA" sz="36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4971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Users\insem041\Pictures\cross-background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31750"/>
          </a:effectLst>
        </p:spPr>
      </p:pic>
      <p:pic>
        <p:nvPicPr>
          <p:cNvPr id="7" name="Picture 6" descr="C:\Users\insem041\Pictures\thm_hypn3.gif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9400" y="-1828800"/>
            <a:ext cx="3352800" cy="3657600"/>
          </a:xfrm>
          <a:prstGeom prst="ellipse">
            <a:avLst/>
          </a:prstGeom>
          <a:ln>
            <a:noFill/>
          </a:ln>
          <a:effectLst>
            <a:softEdge rad="635000"/>
          </a:effec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306" y="381000"/>
            <a:ext cx="9067800" cy="54864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3600" b="1" i="1" dirty="0" smtClean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S </a:t>
            </a:r>
            <a:r>
              <a:rPr lang="en-ZA" sz="3600" b="1" i="1" dirty="0" err="1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i</a:t>
            </a:r>
            <a:r>
              <a:rPr lang="en-ZA" sz="3600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n g </a:t>
            </a:r>
            <a:r>
              <a:rPr lang="en-ZA" sz="3600" b="1" i="1" dirty="0" err="1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i</a:t>
            </a:r>
            <a:r>
              <a:rPr lang="en-ZA" sz="3600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n g   </a:t>
            </a:r>
            <a:r>
              <a:rPr lang="en-ZA" sz="3600" b="1" i="1" dirty="0" err="1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g</a:t>
            </a:r>
            <a:r>
              <a:rPr lang="en-ZA" sz="3600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l o r y ! Hallelujah </a:t>
            </a:r>
          </a:p>
          <a:p>
            <a:pPr marL="0" indent="0" algn="ctr">
              <a:buNone/>
            </a:pPr>
            <a:r>
              <a:rPr lang="en-ZA" sz="3600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When </a:t>
            </a:r>
            <a:r>
              <a:rPr lang="en-ZA" sz="36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the fire came </a:t>
            </a:r>
            <a:r>
              <a:rPr lang="en-ZA" sz="3600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down  </a:t>
            </a:r>
            <a:r>
              <a:rPr lang="en-ZA" sz="3600" b="1" i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(X3)</a:t>
            </a:r>
            <a:endParaRPr lang="en-ZA" sz="3600" b="1" i="1" dirty="0" smtClean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Singing </a:t>
            </a:r>
            <a:r>
              <a:rPr lang="en-ZA" sz="3600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glory, hallelujah,  when the </a:t>
            </a:r>
            <a:r>
              <a:rPr lang="en-ZA" sz="36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fire </a:t>
            </a:r>
            <a:r>
              <a:rPr lang="en-ZA" sz="3600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… </a:t>
            </a:r>
          </a:p>
          <a:p>
            <a:pPr marL="0" indent="0" algn="ctr">
              <a:buNone/>
            </a:pPr>
            <a:r>
              <a:rPr lang="en-ZA" sz="3600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When the Lord </a:t>
            </a:r>
            <a:r>
              <a:rPr lang="en-ZA" sz="3600" b="1" i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JUSTIFIED</a:t>
            </a:r>
            <a:r>
              <a:rPr lang="en-ZA" sz="3600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me</a:t>
            </a:r>
            <a:endParaRPr lang="en-ZA" sz="3600" b="1" i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S </a:t>
            </a:r>
            <a:r>
              <a:rPr lang="en-ZA" sz="3600" b="1" i="1" dirty="0" err="1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i</a:t>
            </a:r>
            <a:r>
              <a:rPr lang="en-ZA" sz="36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n g </a:t>
            </a:r>
            <a:r>
              <a:rPr lang="en-ZA" sz="3600" b="1" i="1" dirty="0" err="1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i</a:t>
            </a:r>
            <a:r>
              <a:rPr lang="en-ZA" sz="36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n g   </a:t>
            </a:r>
            <a:r>
              <a:rPr lang="en-ZA" sz="3600" b="1" i="1" dirty="0" err="1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g</a:t>
            </a:r>
            <a:r>
              <a:rPr lang="en-ZA" sz="36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l o r y ! Hallelujah 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When the fire came down  </a:t>
            </a:r>
            <a:r>
              <a:rPr lang="en-ZA" sz="3600" b="1" i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(X3)</a:t>
            </a:r>
            <a:endParaRPr lang="en-ZA" sz="3600" b="1" i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Singing glory, hallelujah,  when the fire … 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When the Lord </a:t>
            </a:r>
            <a:r>
              <a:rPr lang="en-ZA" sz="3600" b="1" i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SANCTIFIED</a:t>
            </a:r>
            <a:r>
              <a:rPr lang="en-ZA" sz="3600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me</a:t>
            </a:r>
            <a:endParaRPr lang="en-ZA" sz="3600" b="1" i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3352800" y="609600"/>
            <a:ext cx="2362200" cy="609600"/>
          </a:xfrm>
        </p:spPr>
        <p:txBody>
          <a:bodyPr>
            <a:normAutofit/>
          </a:bodyPr>
          <a:lstStyle/>
          <a:p>
            <a:r>
              <a:rPr lang="en-ZA" sz="2800" b="1" i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Chorus </a:t>
            </a:r>
            <a:endParaRPr lang="en-ZA" sz="2800" b="1" i="1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685088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0 L 3.33333E-6 0.7 " pathEditMode="relative" rAng="0" ptsTypes="AA">
                                      <p:cBhvr>
                                        <p:cTn id="6" dur="4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5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:\Users\insem041\Pictures\cross-background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31750"/>
          </a:effec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52800" y="838200"/>
            <a:ext cx="2362200" cy="609600"/>
          </a:xfrm>
        </p:spPr>
        <p:txBody>
          <a:bodyPr>
            <a:normAutofit fontScale="90000"/>
          </a:bodyPr>
          <a:lstStyle/>
          <a:p>
            <a:r>
              <a:rPr lang="en-ZA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3</a:t>
            </a:r>
            <a:endParaRPr lang="en-ZA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722437"/>
            <a:ext cx="9144000" cy="4525963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My sins were </a:t>
            </a:r>
          </a:p>
          <a:p>
            <a:pPr marL="0" indent="0" algn="ctr">
              <a:buNone/>
            </a:pPr>
            <a:r>
              <a:rPr lang="en-ZA" sz="3600" b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Wider </a:t>
            </a:r>
            <a:r>
              <a:rPr lang="en-ZA" sz="3600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than </a:t>
            </a:r>
            <a:r>
              <a:rPr lang="en-ZA" sz="3600" b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the whole world</a:t>
            </a:r>
            <a:endParaRPr lang="en-ZA" sz="3600" b="1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When the Lord </a:t>
            </a:r>
            <a:r>
              <a:rPr lang="en-ZA" sz="3600" b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JUSTIFIED</a:t>
            </a:r>
            <a:r>
              <a:rPr lang="en-ZA" sz="36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me</a:t>
            </a:r>
            <a:endParaRPr lang="en-ZA" sz="36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My sins were 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Wider than the whole </a:t>
            </a:r>
            <a:r>
              <a:rPr lang="en-ZA" sz="3600" b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world</a:t>
            </a:r>
            <a:endParaRPr lang="en-ZA" sz="3600" b="1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When </a:t>
            </a:r>
            <a:r>
              <a:rPr lang="en-ZA" sz="36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the Lord </a:t>
            </a:r>
            <a:r>
              <a:rPr lang="en-ZA" sz="3600" b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SANCTIFIED</a:t>
            </a:r>
            <a:r>
              <a:rPr lang="en-ZA" sz="36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me</a:t>
            </a:r>
            <a:endParaRPr lang="en-ZA" sz="36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1794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Users\insem041\Pictures\cross-background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31750"/>
          </a:effectLst>
        </p:spPr>
      </p:pic>
      <p:pic>
        <p:nvPicPr>
          <p:cNvPr id="7" name="Picture 6" descr="C:\Users\insem041\Pictures\thm_hypn3.gif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9400" y="-1828800"/>
            <a:ext cx="3352800" cy="3657600"/>
          </a:xfrm>
          <a:prstGeom prst="ellipse">
            <a:avLst/>
          </a:prstGeom>
          <a:ln>
            <a:noFill/>
          </a:ln>
          <a:effectLst>
            <a:softEdge rad="635000"/>
          </a:effec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306" y="381000"/>
            <a:ext cx="9067800" cy="54864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3600" b="1" i="1" dirty="0" smtClean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S </a:t>
            </a:r>
            <a:r>
              <a:rPr lang="en-ZA" sz="3600" b="1" i="1" dirty="0" err="1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i</a:t>
            </a:r>
            <a:r>
              <a:rPr lang="en-ZA" sz="3600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n g </a:t>
            </a:r>
            <a:r>
              <a:rPr lang="en-ZA" sz="3600" b="1" i="1" dirty="0" err="1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i</a:t>
            </a:r>
            <a:r>
              <a:rPr lang="en-ZA" sz="3600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n g   </a:t>
            </a:r>
            <a:r>
              <a:rPr lang="en-ZA" sz="3600" b="1" i="1" dirty="0" err="1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g</a:t>
            </a:r>
            <a:r>
              <a:rPr lang="en-ZA" sz="3600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l o r y ! Hallelujah </a:t>
            </a:r>
          </a:p>
          <a:p>
            <a:pPr marL="0" indent="0" algn="ctr">
              <a:buNone/>
            </a:pPr>
            <a:r>
              <a:rPr lang="en-ZA" sz="3600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When </a:t>
            </a:r>
            <a:r>
              <a:rPr lang="en-ZA" sz="36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the fire came </a:t>
            </a:r>
            <a:r>
              <a:rPr lang="en-ZA" sz="3600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down  </a:t>
            </a:r>
            <a:r>
              <a:rPr lang="en-ZA" sz="3600" b="1" i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(X3)</a:t>
            </a:r>
            <a:endParaRPr lang="en-ZA" sz="3600" b="1" i="1" dirty="0" smtClean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Singing </a:t>
            </a:r>
            <a:r>
              <a:rPr lang="en-ZA" sz="3600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glory, hallelujah,  when the </a:t>
            </a:r>
            <a:r>
              <a:rPr lang="en-ZA" sz="36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fire </a:t>
            </a:r>
            <a:r>
              <a:rPr lang="en-ZA" sz="3600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… </a:t>
            </a:r>
          </a:p>
          <a:p>
            <a:pPr marL="0" indent="0" algn="ctr">
              <a:buNone/>
            </a:pPr>
            <a:r>
              <a:rPr lang="en-ZA" sz="3600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When the Lord </a:t>
            </a:r>
            <a:r>
              <a:rPr lang="en-ZA" sz="3600" b="1" i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JUSTIFIED</a:t>
            </a:r>
            <a:r>
              <a:rPr lang="en-ZA" sz="3600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me</a:t>
            </a:r>
            <a:endParaRPr lang="en-ZA" sz="3600" b="1" i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S </a:t>
            </a:r>
            <a:r>
              <a:rPr lang="en-ZA" sz="3600" b="1" i="1" dirty="0" err="1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i</a:t>
            </a:r>
            <a:r>
              <a:rPr lang="en-ZA" sz="36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n g </a:t>
            </a:r>
            <a:r>
              <a:rPr lang="en-ZA" sz="3600" b="1" i="1" dirty="0" err="1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i</a:t>
            </a:r>
            <a:r>
              <a:rPr lang="en-ZA" sz="36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n g   </a:t>
            </a:r>
            <a:r>
              <a:rPr lang="en-ZA" sz="3600" b="1" i="1" dirty="0" err="1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g</a:t>
            </a:r>
            <a:r>
              <a:rPr lang="en-ZA" sz="36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l o r y ! Hallelujah 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When the fire came down  </a:t>
            </a:r>
            <a:r>
              <a:rPr lang="en-ZA" sz="3600" b="1" i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(X3)</a:t>
            </a:r>
            <a:endParaRPr lang="en-ZA" sz="3600" b="1" i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Singing glory, hallelujah,  when the fire … 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When the Lord </a:t>
            </a:r>
            <a:r>
              <a:rPr lang="en-ZA" sz="3600" b="1" i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SANCTIFIED</a:t>
            </a:r>
            <a:r>
              <a:rPr lang="en-ZA" sz="3600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me</a:t>
            </a:r>
            <a:endParaRPr lang="en-ZA" sz="3600" b="1" i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3352800" y="609600"/>
            <a:ext cx="2362200" cy="609600"/>
          </a:xfrm>
        </p:spPr>
        <p:txBody>
          <a:bodyPr>
            <a:normAutofit/>
          </a:bodyPr>
          <a:lstStyle/>
          <a:p>
            <a:r>
              <a:rPr lang="en-ZA" sz="2800" b="1" i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Chorus </a:t>
            </a:r>
            <a:endParaRPr lang="en-ZA" sz="2800" b="1" i="1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97260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0 L 3.33333E-6 0.7 " pathEditMode="relative" rAng="0" ptsTypes="AA">
                                      <p:cBhvr>
                                        <p:cTn id="6" dur="4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5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:\Users\insem041\Pictures\cross-background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31750"/>
          </a:effec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52800" y="838200"/>
            <a:ext cx="2362200" cy="609600"/>
          </a:xfrm>
        </p:spPr>
        <p:txBody>
          <a:bodyPr>
            <a:normAutofit fontScale="90000"/>
          </a:bodyPr>
          <a:lstStyle/>
          <a:p>
            <a:r>
              <a:rPr lang="en-ZA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4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89847"/>
            <a:ext cx="9144000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My sins were 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Flowing like a river</a:t>
            </a:r>
          </a:p>
          <a:p>
            <a:pPr marL="0" indent="0" algn="ctr">
              <a:buNone/>
            </a:pPr>
            <a:r>
              <a:rPr lang="en-ZA" sz="36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When </a:t>
            </a:r>
            <a:r>
              <a:rPr lang="en-ZA" sz="36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the Lord </a:t>
            </a:r>
            <a:r>
              <a:rPr lang="en-ZA" sz="3600" b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JUSTIFIED</a:t>
            </a:r>
            <a:r>
              <a:rPr lang="en-ZA" sz="36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me</a:t>
            </a:r>
            <a:endParaRPr lang="en-ZA" sz="36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My sins were 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Flowing like a river</a:t>
            </a:r>
          </a:p>
          <a:p>
            <a:pPr marL="0" indent="0" algn="ctr">
              <a:buNone/>
            </a:pPr>
            <a:r>
              <a:rPr lang="en-ZA" sz="36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When </a:t>
            </a:r>
            <a:r>
              <a:rPr lang="en-ZA" sz="36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the Lord </a:t>
            </a:r>
            <a:r>
              <a:rPr lang="en-ZA" sz="3600" b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SANCTIFIED</a:t>
            </a:r>
            <a:r>
              <a:rPr lang="en-ZA" sz="3600" b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me</a:t>
            </a:r>
            <a:endParaRPr lang="en-ZA" sz="36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56595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Users\insem041\Pictures\cross-background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31750"/>
          </a:effectLst>
        </p:spPr>
      </p:pic>
      <p:pic>
        <p:nvPicPr>
          <p:cNvPr id="7" name="Picture 6" descr="C:\Users\insem041\Pictures\thm_hypn3.gif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9400" y="-1828800"/>
            <a:ext cx="3352800" cy="3657600"/>
          </a:xfrm>
          <a:prstGeom prst="ellipse">
            <a:avLst/>
          </a:prstGeom>
          <a:ln>
            <a:noFill/>
          </a:ln>
          <a:effectLst>
            <a:softEdge rad="635000"/>
          </a:effec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306" y="381000"/>
            <a:ext cx="9067800" cy="54864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3600" b="1" i="1" dirty="0" smtClean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S </a:t>
            </a:r>
            <a:r>
              <a:rPr lang="en-ZA" sz="3600" b="1" i="1" dirty="0" err="1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i</a:t>
            </a:r>
            <a:r>
              <a:rPr lang="en-ZA" sz="3600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n g </a:t>
            </a:r>
            <a:r>
              <a:rPr lang="en-ZA" sz="3600" b="1" i="1" dirty="0" err="1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i</a:t>
            </a:r>
            <a:r>
              <a:rPr lang="en-ZA" sz="3600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n g   </a:t>
            </a:r>
            <a:r>
              <a:rPr lang="en-ZA" sz="3600" b="1" i="1" dirty="0" err="1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g</a:t>
            </a:r>
            <a:r>
              <a:rPr lang="en-ZA" sz="3600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l o r y ! Hallelujah </a:t>
            </a:r>
          </a:p>
          <a:p>
            <a:pPr marL="0" indent="0" algn="ctr">
              <a:buNone/>
            </a:pPr>
            <a:r>
              <a:rPr lang="en-ZA" sz="3600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When </a:t>
            </a:r>
            <a:r>
              <a:rPr lang="en-ZA" sz="36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the fire came </a:t>
            </a:r>
            <a:r>
              <a:rPr lang="en-ZA" sz="3600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down  </a:t>
            </a:r>
            <a:r>
              <a:rPr lang="en-ZA" sz="3600" b="1" i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(X3)</a:t>
            </a:r>
            <a:endParaRPr lang="en-ZA" sz="3600" b="1" i="1" dirty="0" smtClean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Singing </a:t>
            </a:r>
            <a:r>
              <a:rPr lang="en-ZA" sz="3600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glory, hallelujah,  when the </a:t>
            </a:r>
            <a:r>
              <a:rPr lang="en-ZA" sz="36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fire </a:t>
            </a:r>
            <a:r>
              <a:rPr lang="en-ZA" sz="3600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… </a:t>
            </a:r>
          </a:p>
          <a:p>
            <a:pPr marL="0" indent="0" algn="ctr">
              <a:buNone/>
            </a:pPr>
            <a:r>
              <a:rPr lang="en-ZA" sz="3600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When the Lord </a:t>
            </a:r>
            <a:r>
              <a:rPr lang="en-ZA" sz="3600" b="1" i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JUSTIFIED</a:t>
            </a:r>
            <a:r>
              <a:rPr lang="en-ZA" sz="3600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me</a:t>
            </a:r>
            <a:endParaRPr lang="en-ZA" sz="3600" b="1" i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S </a:t>
            </a:r>
            <a:r>
              <a:rPr lang="en-ZA" sz="3600" b="1" i="1" dirty="0" err="1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i</a:t>
            </a:r>
            <a:r>
              <a:rPr lang="en-ZA" sz="36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n g </a:t>
            </a:r>
            <a:r>
              <a:rPr lang="en-ZA" sz="3600" b="1" i="1" dirty="0" err="1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i</a:t>
            </a:r>
            <a:r>
              <a:rPr lang="en-ZA" sz="36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n g   </a:t>
            </a:r>
            <a:r>
              <a:rPr lang="en-ZA" sz="3600" b="1" i="1" dirty="0" err="1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g</a:t>
            </a:r>
            <a:r>
              <a:rPr lang="en-ZA" sz="36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l o r y ! Hallelujah 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When the fire came down  </a:t>
            </a:r>
            <a:r>
              <a:rPr lang="en-ZA" sz="3600" b="1" i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(X3)</a:t>
            </a:r>
            <a:endParaRPr lang="en-ZA" sz="3600" b="1" i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Singing glory, hallelujah,  when the fire … 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When the Lord </a:t>
            </a:r>
            <a:r>
              <a:rPr lang="en-ZA" sz="3600" b="1" i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SANCTIFIED</a:t>
            </a:r>
            <a:r>
              <a:rPr lang="en-ZA" sz="3600" b="1" i="1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me</a:t>
            </a:r>
            <a:endParaRPr lang="en-ZA" sz="3600" b="1" i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3352800" y="609600"/>
            <a:ext cx="2362200" cy="609600"/>
          </a:xfrm>
        </p:spPr>
        <p:txBody>
          <a:bodyPr>
            <a:normAutofit/>
          </a:bodyPr>
          <a:lstStyle/>
          <a:p>
            <a:r>
              <a:rPr lang="en-ZA" sz="2800" b="1" i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Chorus </a:t>
            </a:r>
            <a:endParaRPr lang="en-ZA" sz="2800" b="1" i="1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</p:txBody>
      </p:sp>
      <p:sp>
        <p:nvSpPr>
          <p:cNvPr id="8" name="Action Button: End 7">
            <a:hlinkClick r:id="" action="ppaction://hlinkshowjump?jump=lastslide" highlightClick="1"/>
          </p:cNvPr>
          <p:cNvSpPr/>
          <p:nvPr/>
        </p:nvSpPr>
        <p:spPr>
          <a:xfrm>
            <a:off x="4267200" y="6400800"/>
            <a:ext cx="685800" cy="126803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430752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0 L 3.33333E-6 0.7 " pathEditMode="relative" rAng="0" ptsTypes="AA">
                                      <p:cBhvr>
                                        <p:cTn id="6" dur="4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5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1898</TotalTime>
  <Words>398</Words>
  <Application>Microsoft Office PowerPoint</Application>
  <PresentationFormat>On-screen Show (4:3)</PresentationFormat>
  <Paragraphs>71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Cambria</vt:lpstr>
      <vt:lpstr>Office Theme</vt:lpstr>
      <vt:lpstr> My  Sins  Were  Higher</vt:lpstr>
      <vt:lpstr>1</vt:lpstr>
      <vt:lpstr>Chorus </vt:lpstr>
      <vt:lpstr>2</vt:lpstr>
      <vt:lpstr>Chorus </vt:lpstr>
      <vt:lpstr>3</vt:lpstr>
      <vt:lpstr>Chorus </vt:lpstr>
      <vt:lpstr>4</vt:lpstr>
      <vt:lpstr>Chorus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My sins</dc:title>
  <dc:creator>A. Ukelo</dc:creator>
  <cp:lastModifiedBy>Ukelo Alimange</cp:lastModifiedBy>
  <cp:revision>66</cp:revision>
  <dcterms:created xsi:type="dcterms:W3CDTF">2006-08-16T00:00:00Z</dcterms:created>
  <dcterms:modified xsi:type="dcterms:W3CDTF">2019-01-12T17:31:13Z</dcterms:modified>
</cp:coreProperties>
</file>