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5" r:id="rId6"/>
    <p:sldId id="260" r:id="rId7"/>
    <p:sldId id="266" r:id="rId8"/>
    <p:sldId id="261" r:id="rId9"/>
    <p:sldId id="267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5" d="100"/>
          <a:sy n="55" d="100"/>
        </p:scale>
        <p:origin x="183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2/8/2024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2/8/2024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2/8/2024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2/8/2024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2/8/2024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ZA" dirty="0"/>
              <a:t> 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0" y="381000"/>
            <a:ext cx="9144000" cy="41148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lIns="45720" rIns="45720">
            <a:noAutofit/>
          </a:bodyPr>
          <a:lstStyle/>
          <a:p>
            <a:pPr marL="0" marR="64008" lvl="0" indent="0" algn="ctr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lang="en-ZA" sz="5400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marR="64008" lvl="0" indent="0" algn="ctr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lang="en-ZA" sz="54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MY SPIRIT, SOUL and BODY</a:t>
            </a:r>
            <a:endParaRPr lang="en-ZA" sz="5400" b="1" dirty="0">
              <a:solidFill>
                <a:srgbClr val="00B0F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marR="64008" lvl="0" indent="0" algn="ctr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lang="en-ZA" sz="5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585</a:t>
            </a:r>
          </a:p>
          <a:p>
            <a:pPr marL="0" marR="64008" lvl="0" indent="0" algn="ctr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en-ZA" sz="5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uLnTx/>
              <a:uFillTx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marR="64008" lvl="0" indent="0" algn="ctr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en-GB" sz="54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uLnTx/>
              <a:uFillTx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Bevel 5"/>
          <p:cNvSpPr/>
          <p:nvPr/>
        </p:nvSpPr>
        <p:spPr>
          <a:xfrm>
            <a:off x="3962400" y="3200400"/>
            <a:ext cx="1219200" cy="1137450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D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81329"/>
            <a:ext cx="8229600" cy="324307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My spirit, soul and body,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‘Jesus, I give to You;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 consecrated offering,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Yours evermore to be.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ZA" sz="4400" dirty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My life is on the altar;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Lord, I am all to You;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Your Holy Spirit seals me!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Lord, keep me Yours alone.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i="1" dirty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Jesus, Mighty Saviour,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trust in Your great Name;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look for Your salvation,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Your promise now I claim.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ZA" sz="4400" dirty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2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My life is on the altar;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Lord, I am all to You;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Your Holy Spirit seals me!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Lord, keep me Yours alone.</a:t>
            </a:r>
          </a:p>
          <a:p>
            <a:pPr algn="ctr">
              <a:buNone/>
            </a:pPr>
            <a:endParaRPr lang="en-ZA" sz="40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i="1" dirty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</a:p>
        </p:txBody>
      </p:sp>
    </p:spTree>
    <p:extLst>
      <p:ext uri="{BB962C8B-B14F-4D97-AF65-F5344CB8AC3E}">
        <p14:creationId xmlns:p14="http://schemas.microsoft.com/office/powerpoint/2010/main" val="1967220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Now, Lord, I yield all my heart,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From sin’s dominion free;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For warfare and for triumph,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As weapon unto You.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ZA" sz="4400" dirty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3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My life is on the altar;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Lord, I am all to You;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Your Holy Spirit seals me!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Lord, keep me Yours alone.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i="1" dirty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</a:p>
        </p:txBody>
      </p:sp>
    </p:spTree>
    <p:extLst>
      <p:ext uri="{BB962C8B-B14F-4D97-AF65-F5344CB8AC3E}">
        <p14:creationId xmlns:p14="http://schemas.microsoft.com/office/powerpoint/2010/main" val="1209599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’m Yours, O blessed Jesus,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Washed in Your precious blood;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Sealed by Your Holy Spirit,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 sacrifice to God.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ZA" sz="4400" dirty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4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My life is on the altar;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Lord, I am all to You;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Your Holy Spirit seals me!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Lord, keep me Yours alone.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i="1" dirty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279392" y="4587473"/>
            <a:ext cx="737616" cy="147362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916195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120</TotalTime>
  <Words>229</Words>
  <Application>Microsoft Office PowerPoint</Application>
  <PresentationFormat>On-screen Show (4:3)</PresentationFormat>
  <Paragraphs>45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Cambria</vt:lpstr>
      <vt:lpstr>Lucida Sans Unicode</vt:lpstr>
      <vt:lpstr>Verdana</vt:lpstr>
      <vt:lpstr>Wingdings 2</vt:lpstr>
      <vt:lpstr>Wingdings 3</vt:lpstr>
      <vt:lpstr>Concourse</vt:lpstr>
      <vt:lpstr> </vt:lpstr>
      <vt:lpstr>1</vt:lpstr>
      <vt:lpstr>Chorus</vt:lpstr>
      <vt:lpstr>2</vt:lpstr>
      <vt:lpstr>Chorus</vt:lpstr>
      <vt:lpstr>3</vt:lpstr>
      <vt:lpstr>Chorus</vt:lpstr>
      <vt:lpstr>4</vt:lpstr>
      <vt:lpstr>Chorus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Durban Christian Tab</dc:creator>
  <cp:lastModifiedBy>Ukelo Alimange</cp:lastModifiedBy>
  <cp:revision>32</cp:revision>
  <dcterms:created xsi:type="dcterms:W3CDTF">2006-08-16T00:00:00Z</dcterms:created>
  <dcterms:modified xsi:type="dcterms:W3CDTF">2024-02-07T22:24:04Z</dcterms:modified>
</cp:coreProperties>
</file>