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79" r:id="rId4"/>
    <p:sldId id="273" r:id="rId5"/>
    <p:sldId id="285" r:id="rId6"/>
    <p:sldId id="280" r:id="rId7"/>
    <p:sldId id="286" r:id="rId8"/>
    <p:sldId id="281" r:id="rId9"/>
    <p:sldId id="28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6200B8B3-A450-4F20-9541-24781CDEB958}"/>
    <pc:docChg chg="modSld">
      <pc:chgData name="DCT Choir" userId="975f45da-5bc3-40be-b9c6-56615e3435e3" providerId="ADAL" clId="{6200B8B3-A450-4F20-9541-24781CDEB958}" dt="2025-08-21T14:48:54.923" v="6" actId="255"/>
      <pc:docMkLst>
        <pc:docMk/>
      </pc:docMkLst>
      <pc:sldChg chg="modSp mod">
        <pc:chgData name="DCT Choir" userId="975f45da-5bc3-40be-b9c6-56615e3435e3" providerId="ADAL" clId="{6200B8B3-A450-4F20-9541-24781CDEB958}" dt="2025-08-21T14:48:01.821" v="0" actId="255"/>
        <pc:sldMkLst>
          <pc:docMk/>
          <pc:sldMk cId="3184028169" sldId="263"/>
        </pc:sldMkLst>
        <pc:spChg chg="mod">
          <ac:chgData name="DCT Choir" userId="975f45da-5bc3-40be-b9c6-56615e3435e3" providerId="ADAL" clId="{6200B8B3-A450-4F20-9541-24781CDEB958}" dt="2025-08-21T14:48:01.821" v="0" actId="255"/>
          <ac:spMkLst>
            <pc:docMk/>
            <pc:sldMk cId="3184028169" sldId="263"/>
            <ac:spMk id="4" creationId="{00000000-0000-0000-0000-000000000000}"/>
          </ac:spMkLst>
        </pc:spChg>
      </pc:sldChg>
      <pc:sldChg chg="modSp mod">
        <pc:chgData name="DCT Choir" userId="975f45da-5bc3-40be-b9c6-56615e3435e3" providerId="ADAL" clId="{6200B8B3-A450-4F20-9541-24781CDEB958}" dt="2025-08-21T14:48:18.575" v="2" actId="255"/>
        <pc:sldMkLst>
          <pc:docMk/>
          <pc:sldMk cId="1928004538" sldId="273"/>
        </pc:sldMkLst>
        <pc:spChg chg="mod">
          <ac:chgData name="DCT Choir" userId="975f45da-5bc3-40be-b9c6-56615e3435e3" providerId="ADAL" clId="{6200B8B3-A450-4F20-9541-24781CDEB958}" dt="2025-08-21T14:48:18.575" v="2" actId="255"/>
          <ac:spMkLst>
            <pc:docMk/>
            <pc:sldMk cId="1928004538" sldId="273"/>
            <ac:spMk id="4" creationId="{00000000-0000-0000-0000-000000000000}"/>
          </ac:spMkLst>
        </pc:spChg>
      </pc:sldChg>
      <pc:sldChg chg="modSp mod">
        <pc:chgData name="DCT Choir" userId="975f45da-5bc3-40be-b9c6-56615e3435e3" providerId="ADAL" clId="{6200B8B3-A450-4F20-9541-24781CDEB958}" dt="2025-08-21T14:48:11.079" v="1" actId="255"/>
        <pc:sldMkLst>
          <pc:docMk/>
          <pc:sldMk cId="2549611119" sldId="279"/>
        </pc:sldMkLst>
        <pc:spChg chg="mod">
          <ac:chgData name="DCT Choir" userId="975f45da-5bc3-40be-b9c6-56615e3435e3" providerId="ADAL" clId="{6200B8B3-A450-4F20-9541-24781CDEB958}" dt="2025-08-21T14:48:11.079" v="1" actId="255"/>
          <ac:spMkLst>
            <pc:docMk/>
            <pc:sldMk cId="2549611119" sldId="279"/>
            <ac:spMk id="6" creationId="{00000000-0000-0000-0000-000000000000}"/>
          </ac:spMkLst>
        </pc:spChg>
      </pc:sldChg>
      <pc:sldChg chg="modSp mod">
        <pc:chgData name="DCT Choir" userId="975f45da-5bc3-40be-b9c6-56615e3435e3" providerId="ADAL" clId="{6200B8B3-A450-4F20-9541-24781CDEB958}" dt="2025-08-21T14:48:26.387" v="3" actId="255"/>
        <pc:sldMkLst>
          <pc:docMk/>
          <pc:sldMk cId="1442525425" sldId="280"/>
        </pc:sldMkLst>
        <pc:spChg chg="mod">
          <ac:chgData name="DCT Choir" userId="975f45da-5bc3-40be-b9c6-56615e3435e3" providerId="ADAL" clId="{6200B8B3-A450-4F20-9541-24781CDEB958}" dt="2025-08-21T14:48:26.387" v="3" actId="255"/>
          <ac:spMkLst>
            <pc:docMk/>
            <pc:sldMk cId="1442525425" sldId="280"/>
            <ac:spMk id="4" creationId="{00000000-0000-0000-0000-000000000000}"/>
          </ac:spMkLst>
        </pc:spChg>
      </pc:sldChg>
      <pc:sldChg chg="modSp mod">
        <pc:chgData name="DCT Choir" userId="975f45da-5bc3-40be-b9c6-56615e3435e3" providerId="ADAL" clId="{6200B8B3-A450-4F20-9541-24781CDEB958}" dt="2025-08-21T14:48:45.854" v="5" actId="255"/>
        <pc:sldMkLst>
          <pc:docMk/>
          <pc:sldMk cId="1362311966" sldId="281"/>
        </pc:sldMkLst>
        <pc:spChg chg="mod">
          <ac:chgData name="DCT Choir" userId="975f45da-5bc3-40be-b9c6-56615e3435e3" providerId="ADAL" clId="{6200B8B3-A450-4F20-9541-24781CDEB958}" dt="2025-08-21T14:48:45.854" v="5" actId="255"/>
          <ac:spMkLst>
            <pc:docMk/>
            <pc:sldMk cId="1362311966" sldId="281"/>
            <ac:spMk id="4" creationId="{00000000-0000-0000-0000-000000000000}"/>
          </ac:spMkLst>
        </pc:spChg>
      </pc:sldChg>
      <pc:sldChg chg="modSp mod">
        <pc:chgData name="DCT Choir" userId="975f45da-5bc3-40be-b9c6-56615e3435e3" providerId="ADAL" clId="{6200B8B3-A450-4F20-9541-24781CDEB958}" dt="2025-08-21T14:48:37.107" v="4" actId="255"/>
        <pc:sldMkLst>
          <pc:docMk/>
          <pc:sldMk cId="3596266680" sldId="286"/>
        </pc:sldMkLst>
        <pc:spChg chg="mod">
          <ac:chgData name="DCT Choir" userId="975f45da-5bc3-40be-b9c6-56615e3435e3" providerId="ADAL" clId="{6200B8B3-A450-4F20-9541-24781CDEB958}" dt="2025-08-21T14:48:37.107" v="4" actId="255"/>
          <ac:spMkLst>
            <pc:docMk/>
            <pc:sldMk cId="3596266680" sldId="286"/>
            <ac:spMk id="6" creationId="{00000000-0000-0000-0000-000000000000}"/>
          </ac:spMkLst>
        </pc:spChg>
      </pc:sldChg>
      <pc:sldChg chg="modSp mod">
        <pc:chgData name="DCT Choir" userId="975f45da-5bc3-40be-b9c6-56615e3435e3" providerId="ADAL" clId="{6200B8B3-A450-4F20-9541-24781CDEB958}" dt="2025-08-21T14:48:54.923" v="6" actId="255"/>
        <pc:sldMkLst>
          <pc:docMk/>
          <pc:sldMk cId="325966716" sldId="287"/>
        </pc:sldMkLst>
        <pc:spChg chg="mod">
          <ac:chgData name="DCT Choir" userId="975f45da-5bc3-40be-b9c6-56615e3435e3" providerId="ADAL" clId="{6200B8B3-A450-4F20-9541-24781CDEB958}" dt="2025-08-21T14:48:54.923" v="6" actId="255"/>
          <ac:spMkLst>
            <pc:docMk/>
            <pc:sldMk cId="325966716" sldId="287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0302" y="685801"/>
            <a:ext cx="9404604" cy="2914650"/>
          </a:xfrm>
        </p:spPr>
        <p:txBody>
          <a:bodyPr>
            <a:noAutofit/>
          </a:bodyPr>
          <a:lstStyle/>
          <a:p>
            <a:r>
              <a:rPr lang="en-ZA" sz="8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Nakutemwisha we </a:t>
            </a:r>
            <a:r>
              <a:rPr lang="en-ZA" sz="88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Mfumu</a:t>
            </a:r>
            <a:br>
              <a:rPr lang="en-ZA" sz="8800" b="1" dirty="0">
                <a:solidFill>
                  <a:srgbClr val="FFFF00"/>
                </a:solidFill>
                <a:latin typeface="Edwardian Script ITC" panose="030303020407070D0804" pitchFamily="66" charset="0"/>
              </a:rPr>
            </a:br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( I know I love You better, Lord )</a:t>
            </a:r>
            <a:endParaRPr lang="en-ZA" sz="24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703</a:t>
            </a:r>
          </a:p>
        </p:txBody>
      </p:sp>
      <p:sp>
        <p:nvSpPr>
          <p:cNvPr id="4" name="Bevel 3"/>
          <p:cNvSpPr/>
          <p:nvPr/>
        </p:nvSpPr>
        <p:spPr>
          <a:xfrm>
            <a:off x="4155635" y="4750308"/>
            <a:ext cx="832731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40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304800"/>
            <a:ext cx="8686800" cy="34290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Nakutemwisha we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Mfumu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Ukucila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fyonse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Fintu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wampelyo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mutende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Ushakaputulwe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38100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I love You better, Lord,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any earthly joy;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You have given me the peace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Which nothing can destroy.</a:t>
            </a: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0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3505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cine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Ukutemwa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kwakwe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Kuti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nafilwo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kulanda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Ifyo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antemwisha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20492" y="44614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8862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61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304800"/>
            <a:ext cx="8686800" cy="3581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Ninjishibo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li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mupepi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Mweka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mu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mutima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Na pa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kutontonkanye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ci,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Mutima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wayanga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39624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that You are nearer still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any earthly crowd;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sweeter is the thought of You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Than any lovely song.</a:t>
            </a: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0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3505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cine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Ukutemwa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kwakwe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Kuti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nafilwo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kulanda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Ifyo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antemwisha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12067" y="4527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8862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24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304800"/>
            <a:ext cx="8686800" cy="3505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Wambikilemo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buseko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E co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ndasekela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Pabulo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kutemwa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kobe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Ye!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Kuti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nafitwa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38862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have put gladness in my heart;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may I well be glad!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Without the secret of Your love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could not but be sad. </a:t>
            </a:r>
            <a:endParaRPr lang="en-ZA" sz="3600" i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52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3505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cine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Ukutemwa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kwakwe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Kuti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nafilwo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kulanda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Ifyo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antemwisha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25153" y="4527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8862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26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788" y="304800"/>
            <a:ext cx="8686800" cy="3505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We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Mfumu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Katula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wandi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Nga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cabe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fi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nomba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Batini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cikaba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shani</a:t>
            </a: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’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Lyo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tukamonana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38862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Saviour, precious Saviour mine!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will Your presence be,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If such a life of joy can crown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Our walk on earth with You?</a:t>
            </a: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31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04800"/>
            <a:ext cx="8686800" cy="3581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cine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Ukutemwa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kwakwe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Kuti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nafilwo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kulanda</a:t>
            </a:r>
            <a:endParaRPr lang="en-ZA" sz="36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Ifyo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latin typeface="Cambria" panose="02040503050406030204" pitchFamily="18" charset="0"/>
                <a:ea typeface="Cambria" panose="02040503050406030204" pitchFamily="18" charset="0"/>
              </a:rPr>
              <a:t>antemwisha</a:t>
            </a:r>
            <a:r>
              <a:rPr lang="en-ZA" sz="3600" b="1" i="1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4" name="Diamond 3"/>
          <p:cNvSpPr/>
          <p:nvPr/>
        </p:nvSpPr>
        <p:spPr>
          <a:xfrm>
            <a:off x="3661235" y="434340"/>
            <a:ext cx="1781907" cy="50292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07045" y="44614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chemeClr val="bg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962400"/>
            <a:ext cx="8229600" cy="1752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rgbClr val="FFFF00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28448" y="6248400"/>
            <a:ext cx="829818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596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1450</TotalTime>
  <Words>384</Words>
  <Application>Microsoft Office PowerPoint</Application>
  <PresentationFormat>On-screen Show (4:3)</PresentationFormat>
  <Paragraphs>59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Cambria</vt:lpstr>
      <vt:lpstr>Edwardian Script ITC</vt:lpstr>
      <vt:lpstr>Office Theme</vt:lpstr>
      <vt:lpstr>Nakutemwisha we Mfumu ( I know I love You better, Lord 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Praise to the Lord, the Almighty</dc:title>
  <dc:creator>Ukelo Alimange</dc:creator>
  <cp:lastModifiedBy>DCT Choir</cp:lastModifiedBy>
  <cp:revision>91</cp:revision>
  <dcterms:created xsi:type="dcterms:W3CDTF">2006-08-16T00:00:00Z</dcterms:created>
  <dcterms:modified xsi:type="dcterms:W3CDTF">2025-08-21T14:49:00Z</dcterms:modified>
</cp:coreProperties>
</file>