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5" r:id="rId9"/>
    <p:sldId id="260" r:id="rId10"/>
    <p:sldId id="266" r:id="rId11"/>
    <p:sldId id="261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15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50E82-E9D7-477F-ABEF-DA8930CA0FD1}" type="datetimeFigureOut">
              <a:rPr lang="en-ZA" smtClean="0"/>
              <a:t>2025/08/27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FAC9A-CEEA-420A-A94D-701AD502F61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61129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50E82-E9D7-477F-ABEF-DA8930CA0FD1}" type="datetimeFigureOut">
              <a:rPr lang="en-ZA" smtClean="0"/>
              <a:t>2025/08/27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FAC9A-CEEA-420A-A94D-701AD502F61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8143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50E82-E9D7-477F-ABEF-DA8930CA0FD1}" type="datetimeFigureOut">
              <a:rPr lang="en-ZA" smtClean="0"/>
              <a:t>2025/08/27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FAC9A-CEEA-420A-A94D-701AD502F61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1756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50E82-E9D7-477F-ABEF-DA8930CA0FD1}" type="datetimeFigureOut">
              <a:rPr lang="en-ZA" smtClean="0"/>
              <a:t>2025/08/27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FAC9A-CEEA-420A-A94D-701AD502F61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5426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50E82-E9D7-477F-ABEF-DA8930CA0FD1}" type="datetimeFigureOut">
              <a:rPr lang="en-ZA" smtClean="0"/>
              <a:t>2025/08/27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FAC9A-CEEA-420A-A94D-701AD502F61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1854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50E82-E9D7-477F-ABEF-DA8930CA0FD1}" type="datetimeFigureOut">
              <a:rPr lang="en-ZA" smtClean="0"/>
              <a:t>2025/08/27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FAC9A-CEEA-420A-A94D-701AD502F61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52628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50E82-E9D7-477F-ABEF-DA8930CA0FD1}" type="datetimeFigureOut">
              <a:rPr lang="en-ZA" smtClean="0"/>
              <a:t>2025/08/27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FAC9A-CEEA-420A-A94D-701AD502F61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2417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50E82-E9D7-477F-ABEF-DA8930CA0FD1}" type="datetimeFigureOut">
              <a:rPr lang="en-ZA" smtClean="0"/>
              <a:t>2025/08/27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FAC9A-CEEA-420A-A94D-701AD502F61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449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50E82-E9D7-477F-ABEF-DA8930CA0FD1}" type="datetimeFigureOut">
              <a:rPr lang="en-ZA" smtClean="0"/>
              <a:t>2025/08/27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FAC9A-CEEA-420A-A94D-701AD502F61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6576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50E82-E9D7-477F-ABEF-DA8930CA0FD1}" type="datetimeFigureOut">
              <a:rPr lang="en-ZA" smtClean="0"/>
              <a:t>2025/08/27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FAC9A-CEEA-420A-A94D-701AD502F61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2677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50E82-E9D7-477F-ABEF-DA8930CA0FD1}" type="datetimeFigureOut">
              <a:rPr lang="en-ZA" smtClean="0"/>
              <a:t>2025/08/27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FAC9A-CEEA-420A-A94D-701AD502F61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56947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550E82-E9D7-477F-ABEF-DA8930CA0FD1}" type="datetimeFigureOut">
              <a:rPr lang="en-ZA" smtClean="0"/>
              <a:t>2025/08/27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6FAC9A-CEEA-420A-A94D-701AD502F61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24259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24AC08-D148-430E-A976-FBF7677408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30302" y="1104170"/>
            <a:ext cx="9404604" cy="2387600"/>
          </a:xfrm>
        </p:spPr>
        <p:txBody>
          <a:bodyPr>
            <a:noAutofit/>
          </a:bodyPr>
          <a:lstStyle/>
          <a:p>
            <a:r>
              <a:rPr lang="en-ZA" sz="8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Nani</a:t>
            </a:r>
            <a:r>
              <a:rPr lang="en-ZA" sz="13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8800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</a:t>
            </a:r>
            <a:r>
              <a:rPr lang="en-ZA" sz="8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8800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</a:t>
            </a:r>
            <a:r>
              <a:rPr lang="en-ZA" sz="8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8800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8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 </a:t>
            </a:r>
            <a:r>
              <a:rPr lang="en-ZA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803</a:t>
            </a:r>
            <a:endParaRPr lang="en-ZA" sz="8800" dirty="0">
              <a:solidFill>
                <a:schemeClr val="bg1"/>
              </a:solidFill>
            </a:endParaRPr>
          </a:p>
        </p:txBody>
      </p:sp>
      <p:sp>
        <p:nvSpPr>
          <p:cNvPr id="3" name="Bevel 9">
            <a:extLst>
              <a:ext uri="{FF2B5EF4-FFF2-40B4-BE49-F238E27FC236}">
                <a16:creationId xmlns:a16="http://schemas.microsoft.com/office/drawing/2014/main" id="{79C19744-6A46-4C43-85E6-650BC7FF47D4}"/>
              </a:ext>
            </a:extLst>
          </p:cNvPr>
          <p:cNvSpPr/>
          <p:nvPr/>
        </p:nvSpPr>
        <p:spPr>
          <a:xfrm>
            <a:off x="3962400" y="3755568"/>
            <a:ext cx="1219200" cy="113745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0192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A6C0BD-4578-4878-BE86-94CAC735E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004" y="891042"/>
            <a:ext cx="9079992" cy="26738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Nani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 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Amutumikie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!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Atafute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watu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kuwahubiri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Nanianataka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kujitoa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Kumufuata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katika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mateso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 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999950E0-2C35-4771-BCBA-680CDCD80139}"/>
              </a:ext>
            </a:extLst>
          </p:cNvPr>
          <p:cNvSpPr/>
          <p:nvPr/>
        </p:nvSpPr>
        <p:spPr>
          <a:xfrm>
            <a:off x="3955748" y="163291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67639AF-F52E-4719-B819-16BF3F4E386A}"/>
              </a:ext>
            </a:extLst>
          </p:cNvPr>
          <p:cNvSpPr txBox="1">
            <a:spLocks/>
          </p:cNvSpPr>
          <p:nvPr/>
        </p:nvSpPr>
        <p:spPr>
          <a:xfrm>
            <a:off x="-32004" y="4279392"/>
            <a:ext cx="9144000" cy="20296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Who is on the Lord’s side? He should serve Him!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should look for people and preach them!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Anyone willing to surrender all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follow Jesus in hardships? </a:t>
            </a:r>
          </a:p>
        </p:txBody>
      </p:sp>
    </p:spTree>
    <p:extLst>
      <p:ext uri="{BB962C8B-B14F-4D97-AF65-F5344CB8AC3E}">
        <p14:creationId xmlns:p14="http://schemas.microsoft.com/office/powerpoint/2010/main" val="1053506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A6C0BD-4578-4878-BE86-94CAC735E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315" y="1825625"/>
            <a:ext cx="8675370" cy="222386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Mimi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nimutumikie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Nitafute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watu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kwake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warudie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 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DCFD5E9B-1817-4813-BA00-4A1889BCEBF9}"/>
              </a:ext>
            </a:extLst>
          </p:cNvPr>
          <p:cNvSpPr/>
          <p:nvPr/>
        </p:nvSpPr>
        <p:spPr>
          <a:xfrm>
            <a:off x="3763458" y="710342"/>
            <a:ext cx="1617081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030378-79AB-4AF9-9454-91ACCE5B004D}"/>
              </a:ext>
            </a:extLst>
          </p:cNvPr>
          <p:cNvSpPr/>
          <p:nvPr/>
        </p:nvSpPr>
        <p:spPr>
          <a:xfrm>
            <a:off x="4050817" y="725161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03E5988-7B2B-43C3-A41C-0E37F95CC763}"/>
              </a:ext>
            </a:extLst>
          </p:cNvPr>
          <p:cNvSpPr txBox="1">
            <a:spLocks/>
          </p:cNvSpPr>
          <p:nvPr/>
        </p:nvSpPr>
        <p:spPr>
          <a:xfrm>
            <a:off x="808482" y="3956315"/>
            <a:ext cx="7886700" cy="18070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am the Lord’s servant, let me work for Him!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me seek His lost sheep, they need to return to Him!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30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46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A6C0BD-4578-4878-BE86-94CAC735E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53331"/>
            <a:ext cx="91440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mapendo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yake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tunalazimishwa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Kutafuta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wenye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zambi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makosa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Tunaendelea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kuhubiri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Neno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Nakuvuta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watu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waokoke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 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2CCD791C-B96F-498F-89A8-7A51E1758F9D}"/>
              </a:ext>
            </a:extLst>
          </p:cNvPr>
          <p:cNvSpPr/>
          <p:nvPr/>
        </p:nvSpPr>
        <p:spPr>
          <a:xfrm>
            <a:off x="4019756" y="527176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EE3010A-C9A7-4CF5-842E-81CC02FDF756}"/>
              </a:ext>
            </a:extLst>
          </p:cNvPr>
          <p:cNvSpPr txBox="1">
            <a:spLocks/>
          </p:cNvSpPr>
          <p:nvPr/>
        </p:nvSpPr>
        <p:spPr>
          <a:xfrm>
            <a:off x="0" y="4630056"/>
            <a:ext cx="9144000" cy="18070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By His Love, we need to look for sinners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unbelievers;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should carry on preaching the Word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bring them out unto salvation.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30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80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A6C0BD-4578-4878-BE86-94CAC735E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315" y="1825625"/>
            <a:ext cx="8675370" cy="222386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Mimi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nimutumikie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Nitafute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watu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kwake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warudie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 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DCFD5E9B-1817-4813-BA00-4A1889BCEBF9}"/>
              </a:ext>
            </a:extLst>
          </p:cNvPr>
          <p:cNvSpPr/>
          <p:nvPr/>
        </p:nvSpPr>
        <p:spPr>
          <a:xfrm>
            <a:off x="3763458" y="710342"/>
            <a:ext cx="1617081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030378-79AB-4AF9-9454-91ACCE5B004D}"/>
              </a:ext>
            </a:extLst>
          </p:cNvPr>
          <p:cNvSpPr/>
          <p:nvPr/>
        </p:nvSpPr>
        <p:spPr>
          <a:xfrm>
            <a:off x="4050817" y="725161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03E5988-7B2B-43C3-A41C-0E37F95CC763}"/>
              </a:ext>
            </a:extLst>
          </p:cNvPr>
          <p:cNvSpPr txBox="1">
            <a:spLocks/>
          </p:cNvSpPr>
          <p:nvPr/>
        </p:nvSpPr>
        <p:spPr>
          <a:xfrm>
            <a:off x="719173" y="3974603"/>
            <a:ext cx="7886700" cy="18070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am the Lord’s servant, let me work for Him!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me seek His lost sheep, they need to return to Him!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30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26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A6C0BD-4578-4878-BE86-94CAC735E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82231"/>
            <a:ext cx="9144000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alitununua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sisi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sote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/>
                <a:ea typeface="Cambria"/>
              </a:rPr>
              <a:t>Alimauga</a:t>
            </a:r>
            <a:r>
              <a:rPr lang="en-ZA" sz="4000" b="1" dirty="0">
                <a:solidFill>
                  <a:schemeClr val="bg1"/>
                </a:solidFill>
                <a:latin typeface="Cambria"/>
                <a:ea typeface="Cambria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/>
                <a:ea typeface="Cambria"/>
              </a:rPr>
              <a:t>damu</a:t>
            </a:r>
            <a:r>
              <a:rPr lang="en-ZA" sz="4000" b="1" dirty="0">
                <a:solidFill>
                  <a:schemeClr val="bg1"/>
                </a:solidFill>
                <a:latin typeface="Cambria"/>
                <a:ea typeface="Cambria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/>
                <a:ea typeface="Cambria"/>
              </a:rPr>
              <a:t>yake</a:t>
            </a:r>
            <a:r>
              <a:rPr lang="en-ZA" sz="4000" b="1" dirty="0">
                <a:solidFill>
                  <a:schemeClr val="bg1"/>
                </a:solidFill>
                <a:latin typeface="Cambria"/>
                <a:ea typeface="Cambria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/>
                <a:ea typeface="Cambria"/>
              </a:rPr>
              <a:t>kwa</a:t>
            </a:r>
            <a:r>
              <a:rPr lang="en-ZA" sz="4000" b="1" dirty="0">
                <a:solidFill>
                  <a:schemeClr val="bg1"/>
                </a:solidFill>
                <a:latin typeface="Cambria"/>
                <a:ea typeface="Cambria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/>
                <a:ea typeface="Cambria"/>
              </a:rPr>
              <a:t>Kalvari</a:t>
            </a:r>
            <a:r>
              <a:rPr lang="en-ZA" sz="4000" b="1" dirty="0">
                <a:solidFill>
                  <a:schemeClr val="bg1"/>
                </a:solidFill>
                <a:latin typeface="Cambria"/>
                <a:ea typeface="Cambria"/>
              </a:rPr>
              <a:t> ;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Kwake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tumepata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raha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uhuru,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Tunataka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sasa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waaminifu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 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245114E0-9697-4B46-966A-64C4390A3631}"/>
              </a:ext>
            </a:extLst>
          </p:cNvPr>
          <p:cNvSpPr/>
          <p:nvPr/>
        </p:nvSpPr>
        <p:spPr>
          <a:xfrm>
            <a:off x="4019756" y="335152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1B1C0FF-6DDD-4902-922B-2C3272B346A9}"/>
              </a:ext>
            </a:extLst>
          </p:cNvPr>
          <p:cNvSpPr txBox="1">
            <a:spLocks/>
          </p:cNvSpPr>
          <p:nvPr/>
        </p:nvSpPr>
        <p:spPr>
          <a:xfrm>
            <a:off x="0" y="4529472"/>
            <a:ext cx="9144000" cy="18070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Lord Jesus redeemed all of us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Through His Blood that was shed at Calvary;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thus gave us happiness and freedom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now we desire to be His believers.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30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6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A6C0BD-4578-4878-BE86-94CAC735E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315" y="1825625"/>
            <a:ext cx="8675370" cy="222386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Mimi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nimutumikie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Nitafute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watu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kwake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warudie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 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DCFD5E9B-1817-4813-BA00-4A1889BCEBF9}"/>
              </a:ext>
            </a:extLst>
          </p:cNvPr>
          <p:cNvSpPr/>
          <p:nvPr/>
        </p:nvSpPr>
        <p:spPr>
          <a:xfrm>
            <a:off x="3763458" y="710342"/>
            <a:ext cx="1617081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030378-79AB-4AF9-9454-91ACCE5B004D}"/>
              </a:ext>
            </a:extLst>
          </p:cNvPr>
          <p:cNvSpPr/>
          <p:nvPr/>
        </p:nvSpPr>
        <p:spPr>
          <a:xfrm>
            <a:off x="4050817" y="725161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03E5988-7B2B-43C3-A41C-0E37F95CC763}"/>
              </a:ext>
            </a:extLst>
          </p:cNvPr>
          <p:cNvSpPr txBox="1">
            <a:spLocks/>
          </p:cNvSpPr>
          <p:nvPr/>
        </p:nvSpPr>
        <p:spPr>
          <a:xfrm>
            <a:off x="83820" y="3864875"/>
            <a:ext cx="9060180" cy="18070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am the Lord’s servant, let me work for Him!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me seek His lost sheep, they need to return to Him!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30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3177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A6C0BD-4578-4878-BE86-94CAC735E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99045"/>
            <a:ext cx="9070848" cy="290603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Hata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vita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ikiongezeka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huko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Tuko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bendera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yakushinda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kwetu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;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Siku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pumziko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inakaribia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Itabadilisha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vita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shangwe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8C2D9396-E451-49EF-8966-8E6CEC936F54}"/>
              </a:ext>
            </a:extLst>
          </p:cNvPr>
          <p:cNvSpPr/>
          <p:nvPr/>
        </p:nvSpPr>
        <p:spPr>
          <a:xfrm>
            <a:off x="4019756" y="335152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114563B-612F-4C2D-9EA9-ACAC96AA6164}"/>
              </a:ext>
            </a:extLst>
          </p:cNvPr>
          <p:cNvSpPr txBox="1">
            <a:spLocks/>
          </p:cNvSpPr>
          <p:nvPr/>
        </p:nvSpPr>
        <p:spPr>
          <a:xfrm>
            <a:off x="0" y="4520328"/>
            <a:ext cx="9107424" cy="18070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Should the battle turn more violent here below,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have the overcoming banner;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Our resting time is drawing nearer,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the battle will be changed into joy.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30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9131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A6C0BD-4578-4878-BE86-94CAC735E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315" y="1825625"/>
            <a:ext cx="8675370" cy="222386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Mimi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nimutumikie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Nitafute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watu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kwake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warudie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 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DCFD5E9B-1817-4813-BA00-4A1889BCEBF9}"/>
              </a:ext>
            </a:extLst>
          </p:cNvPr>
          <p:cNvSpPr/>
          <p:nvPr/>
        </p:nvSpPr>
        <p:spPr>
          <a:xfrm>
            <a:off x="3763458" y="710342"/>
            <a:ext cx="1617081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030378-79AB-4AF9-9454-91ACCE5B004D}"/>
              </a:ext>
            </a:extLst>
          </p:cNvPr>
          <p:cNvSpPr/>
          <p:nvPr/>
        </p:nvSpPr>
        <p:spPr>
          <a:xfrm>
            <a:off x="4050817" y="725161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03E5988-7B2B-43C3-A41C-0E37F95CC763}"/>
              </a:ext>
            </a:extLst>
          </p:cNvPr>
          <p:cNvSpPr txBox="1">
            <a:spLocks/>
          </p:cNvSpPr>
          <p:nvPr/>
        </p:nvSpPr>
        <p:spPr>
          <a:xfrm>
            <a:off x="-7620" y="3746003"/>
            <a:ext cx="9151620" cy="18070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am the Lord’s servant, let me work for Him!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me seek His lost sheep, they need to return to Him!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30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Action Button: End 7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E005275E-B728-4585-B785-E46012F1C110}"/>
              </a:ext>
            </a:extLst>
          </p:cNvPr>
          <p:cNvSpPr/>
          <p:nvPr/>
        </p:nvSpPr>
        <p:spPr>
          <a:xfrm>
            <a:off x="4216628" y="5660137"/>
            <a:ext cx="710739" cy="17688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/>
          </a:p>
        </p:txBody>
      </p:sp>
    </p:spTree>
    <p:extLst>
      <p:ext uri="{BB962C8B-B14F-4D97-AF65-F5344CB8AC3E}">
        <p14:creationId xmlns:p14="http://schemas.microsoft.com/office/powerpoint/2010/main" val="935345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EE59E9F6-CB90-464C-97C5-6728D601DF7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E7AA9EF-4031-4F87-B204-9D5D832643E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1323FD2-C518-432B-A766-69C9C5892224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5d42dc32-f564-4da9-885c-07f0455fcf06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</TotalTime>
  <Words>385</Words>
  <Application>Microsoft Office PowerPoint</Application>
  <PresentationFormat>On-screen Show (4:3)</PresentationFormat>
  <Paragraphs>66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Nani ni wa Yesu? 803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Nani ni wa Yesu?</dc:title>
  <dc:creator>Ukelo Alimange</dc:creator>
  <cp:lastModifiedBy>DCT Choir</cp:lastModifiedBy>
  <cp:revision>15</cp:revision>
  <dcterms:created xsi:type="dcterms:W3CDTF">2021-08-14T11:19:40Z</dcterms:created>
  <dcterms:modified xsi:type="dcterms:W3CDTF">2025-08-27T14:26:40Z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