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BDB52-DF02-40EA-B2AD-F1CFD6F7C399}" type="datetimeFigureOut">
              <a:rPr lang="en-US" smtClean="0"/>
              <a:pPr/>
              <a:t>3/23/2021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DAAF0-129A-4A92-8BD3-4B7FD77ABB0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421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8153" y="1219201"/>
            <a:ext cx="7772400" cy="2381250"/>
          </a:xfrm>
        </p:spPr>
        <p:txBody>
          <a:bodyPr>
            <a:normAutofit/>
          </a:bodyPr>
          <a:lstStyle/>
          <a:p>
            <a:pPr algn="ctr"/>
            <a:r>
              <a:rPr lang="en-ZA" sz="4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</a:t>
            </a:r>
            <a:br>
              <a:rPr lang="en-ZA" sz="4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[+</a:t>
            </a:r>
            <a:r>
              <a:rPr lang="en-ZA" sz="2800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ZA" sz="2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</a:t>
            </a:r>
            <a:br>
              <a:rPr lang="en-ZA" sz="1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1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4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375</a:t>
            </a:r>
            <a:r>
              <a:rPr lang="en-ZA" sz="4600" b="1" baseline="30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-A-</a:t>
            </a:r>
            <a:r>
              <a:rPr lang="en-ZA" sz="4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...</a:t>
            </a:r>
            <a:endParaRPr lang="en-ZA" dirty="0"/>
          </a:p>
        </p:txBody>
      </p:sp>
      <p:sp>
        <p:nvSpPr>
          <p:cNvPr id="5" name="Bevel 4"/>
          <p:cNvSpPr/>
          <p:nvPr/>
        </p:nvSpPr>
        <p:spPr>
          <a:xfrm>
            <a:off x="4648200" y="3936759"/>
            <a:ext cx="1257300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 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71500"/>
            <a:ext cx="917365" cy="1257300"/>
          </a:xfrm>
        </p:spPr>
        <p:txBody>
          <a:bodyPr>
            <a:noAutofit/>
          </a:bodyPr>
          <a:lstStyle/>
          <a:p>
            <a:pPr algn="l"/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  <a:b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52600" y="685800"/>
            <a:ext cx="6705600" cy="5867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to Thee!</a:t>
            </a:r>
          </a:p>
          <a:p>
            <a:pPr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though it be a cross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me;</a:t>
            </a:r>
          </a:p>
          <a:p>
            <a:pPr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Still all my song to be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Nearer to Thee!       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63852" y="762000"/>
            <a:ext cx="6822948" cy="579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like the wanderer,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sun gone down,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Darkness be over me,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rest a stone;</a:t>
            </a:r>
          </a:p>
          <a:p>
            <a:pPr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Yet in my dream I’d be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to Thee!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917365" cy="1257300"/>
          </a:xfrm>
        </p:spPr>
        <p:txBody>
          <a:bodyPr>
            <a:noAutofit/>
          </a:bodyPr>
          <a:lstStyle/>
          <a:p>
            <a:pPr algn="l"/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  <a:b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28800" y="670560"/>
            <a:ext cx="6858000" cy="60350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let the way appear,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Steps unto heaven;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that Thou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sendest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me,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mercy given;</a:t>
            </a:r>
          </a:p>
          <a:p>
            <a:pPr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Angels to beckon me,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to Thee!      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571500"/>
            <a:ext cx="917365" cy="1257300"/>
          </a:xfrm>
        </p:spPr>
        <p:txBody>
          <a:bodyPr>
            <a:noAutofit/>
          </a:bodyPr>
          <a:lstStyle/>
          <a:p>
            <a:pPr algn="l"/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  <a:b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57122" y="696346"/>
            <a:ext cx="7191756" cy="654265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Then, with my walking thoughts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Bright with Thy praise,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Out of my stony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griefs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Bethel I’ll raise</a:t>
            </a:r>
          </a:p>
          <a:p>
            <a:pPr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So by my woes to be	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my God to Thee, 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to Thee!               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917365" cy="1257300"/>
          </a:xfrm>
        </p:spPr>
        <p:txBody>
          <a:bodyPr>
            <a:noAutofit/>
          </a:bodyPr>
          <a:lstStyle/>
          <a:p>
            <a:pPr algn="l"/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4.</a:t>
            </a:r>
            <a:b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67840" y="612648"/>
            <a:ext cx="6537960" cy="60929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if, on joyful wing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Cleaving the sky,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Sun, moon and stars forgot,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Upward I fly,</a:t>
            </a:r>
          </a:p>
          <a:p>
            <a:pPr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Still all my song shall be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my God to Thee,   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Nearer to Thee!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886200" y="6121597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85800" y="571500"/>
            <a:ext cx="917365" cy="1257300"/>
          </a:xfrm>
        </p:spPr>
        <p:txBody>
          <a:bodyPr>
            <a:noAutofit/>
          </a:bodyPr>
          <a:lstStyle/>
          <a:p>
            <a:pPr algn="l"/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5.</a:t>
            </a:r>
            <a:b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F4A58-8928-4F6A-B529-49D788B5B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Picture 2" descr="E:\THE LORD'S BUSINESS\Music\Songs\Solfeggio\Solfeggio pics\Nearer my God to Thee.JPG">
            <a:extLst>
              <a:ext uri="{FF2B5EF4-FFF2-40B4-BE49-F238E27FC236}">
                <a16:creationId xmlns:a16="http://schemas.microsoft.com/office/drawing/2014/main" id="{AFED4223-A434-4A0D-98D4-6105C141F010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rcRect l="1184" t="7817" r="2708"/>
          <a:stretch/>
        </p:blipFill>
        <p:spPr bwMode="auto">
          <a:xfrm>
            <a:off x="0" y="36286"/>
            <a:ext cx="9118600" cy="68217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336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</TotalTime>
  <Words>225</Words>
  <Application>Microsoft Office PowerPoint</Application>
  <PresentationFormat>On-screen Show (4:3)</PresentationFormat>
  <Paragraphs>64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Cambria</vt:lpstr>
      <vt:lpstr>Century Schoolbook</vt:lpstr>
      <vt:lpstr>Wingdings</vt:lpstr>
      <vt:lpstr>Wingdings 2</vt:lpstr>
      <vt:lpstr>Oriel</vt:lpstr>
      <vt:lpstr>NEARER MY GOD TO THEE  [+solfa]     375-A- </vt:lpstr>
      <vt:lpstr> 1. </vt:lpstr>
      <vt:lpstr> 2. </vt:lpstr>
      <vt:lpstr> 3. </vt:lpstr>
      <vt:lpstr> 4. </vt:lpstr>
      <vt:lpstr> 5.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NEARER MY GOD TO THEE  375-A- </dc:title>
  <dc:creator>Ukelo</dc:creator>
  <cp:lastModifiedBy>Ukelo Alimange</cp:lastModifiedBy>
  <cp:revision>16</cp:revision>
  <dcterms:created xsi:type="dcterms:W3CDTF">2006-08-16T00:00:00Z</dcterms:created>
  <dcterms:modified xsi:type="dcterms:W3CDTF">2021-03-23T19:21:23Z</dcterms:modified>
</cp:coreProperties>
</file>