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4"/>
  </p:sldMasterIdLst>
  <p:notesMasterIdLst>
    <p:notesMasterId r:id="rId14"/>
  </p:notesMasterIdLst>
  <p:sldIdLst>
    <p:sldId id="257" r:id="rId5"/>
    <p:sldId id="278" r:id="rId6"/>
    <p:sldId id="279" r:id="rId7"/>
    <p:sldId id="280" r:id="rId8"/>
    <p:sldId id="283" r:id="rId9"/>
    <p:sldId id="281" r:id="rId10"/>
    <p:sldId id="284" r:id="rId11"/>
    <p:sldId id="282" r:id="rId12"/>
    <p:sldId id="28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0CFB7-0BBF-4C9C-920B-D47952D9E501}" type="datetimeFigureOut">
              <a:rPr lang="en-US" smtClean="0"/>
              <a:pPr/>
              <a:t>11/16/2024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FE2620-954A-441C-8809-BD95A46EABB6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40223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FE2620-954A-441C-8809-BD95A46EABB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FE2620-954A-441C-8809-BD95A46EABB6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100374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FE2620-954A-441C-8809-BD95A46EABB6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71631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FE2620-954A-441C-8809-BD95A46EABB6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6549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FE2620-954A-441C-8809-BD95A46EABB6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082109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FE2620-954A-441C-8809-BD95A46EABB6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702779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FE2620-954A-441C-8809-BD95A46EABB6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284693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FE2620-954A-441C-8809-BD95A46EABB6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549383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FE2620-954A-441C-8809-BD95A46EABB6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32416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9031B-77D6-8496-0663-B09B849436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28BE2A-5710-14F4-63BD-DEB0E13209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C7DAEE-06FE-7246-EF66-C2E768C19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C7BFC0-61DC-30FE-CEA9-508B88B75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C841A0-B121-D74A-B037-581589755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98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E3D17-7951-C276-CE3D-7D56256A1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C61948-80B0-7AF1-78AD-A7DF7280C9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CB7849-CB2B-31DF-EA9C-2B63DAF0C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D6BA3-5ABB-5620-FFCB-F5FF1DC3C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0DCE57-D8F1-E6DD-55A4-B70ABA655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63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46752-454D-5493-B9C3-D1BB7719A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52DCB-A2ED-68F5-9D68-E41B7DD001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FD3DD1-C6DE-988F-70C8-2DDDC7ECA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406536-C8EF-5B3D-EA7A-7D6892A94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E6BE19-6F7C-C8FD-4B72-A270C38F0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66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ABA88-DAB5-1E2F-2367-53AC01FDC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4365D7-AEC2-C060-4CA3-310C3834DA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147752-E00D-2F90-C2EE-AB15453C12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E9C1DF-4347-78F4-D845-9B50E4119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B86C74-0F99-6A91-61FC-33D8A2C7C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0FAF9A-1521-1F1B-5B82-135CC6198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62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3C496-891A-6036-3056-4FA7980A6D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8378D9-DA96-D601-7E97-BF24A9C753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E1505-2387-C4E7-1F5A-7A6D7BB2B4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1E8E05-1879-AB3F-E27B-93C7FD6B74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7C68C8-635C-A186-41B3-FB7849BD26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9319B6-EBC1-4467-36A5-2AF0111E5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040FE1-0C48-CDF5-92FA-E0D146FBE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F48142-5300-C56D-4D34-075198CB6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11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5D3B6-AAB1-1F25-36AE-9586665E4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08D4A7-BCCC-4EBF-9B84-86910FDC0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A93D99-C89A-423E-948B-DCC30BB44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8E5A13-EAAF-BB25-977F-79AD4D852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19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31D2B6-4456-A084-61F7-46E79727F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949B07-C43E-9F15-236E-0D5F6E8E3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CA94C1-D1C6-DC29-3FE2-58DA6FC1C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24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B6655-C644-7255-85BA-E1AB40205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1E58C7-9D7F-FFEA-F6FD-17AE9978F8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316B9A-7E21-8637-E3E6-8C12BE8EFC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FD9D9D-0AE9-7FF8-8B61-96E9E5040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EFE9A6-BFC3-4AAD-88B7-43B173DD6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EF976B-75E9-1443-D5BB-76A21C53A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24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A65F6-701A-63DE-643D-2732FB850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B3A7AD-0A4D-22B8-58D7-76D55F5168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227338-1736-B12D-3563-0A0B15BC49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6B032A-FA8A-C241-AEC8-EE2CC7779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A507D6-D543-1B8D-93B6-291A47099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82FAB9-AF36-B4C8-C12E-64D481FA5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47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537DB-150A-CA4F-81F3-B35D47A3A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FD9A38-A9E9-30FC-3445-40A010412F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637A94-525D-D9AF-84D9-E12AC70FB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E08394-F94D-E4FC-ABCA-402264AF9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7C40A0-3FAC-26CB-21D1-50804E701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28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3479C70-EE22-EED8-4A5D-E444392607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2E9BFB-BD5B-35FA-ECE4-1605865FD4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3D5DA-AA3C-4DC7-67FA-BE955884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DE18FC-9374-FF6B-1F84-AF1A67F95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9778AF-5BD4-0A52-DB47-AB7E03F7B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84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CF6E175-5522-2546-6274-589000AC3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462232-74CB-B989-F8D2-7C7419EAC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7C6437-BC06-7D47-A689-1A697EB42C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57EB17-C0AB-9C4D-9447-7503414193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C06776-F19B-1C85-E370-99D5946349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14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839200" cy="6705600"/>
          </a:xfrm>
          <a:ln>
            <a:noFill/>
          </a:ln>
          <a:effectLst>
            <a:outerShdw dir="780000" sx="13000" sy="13000" algn="tl" rotWithShape="0">
              <a:srgbClr val="000000"/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br>
              <a:rPr lang="en-ZA" sz="6000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000" b="1" dirty="0"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AT THE CROSS</a:t>
            </a:r>
            <a:br>
              <a:rPr lang="en-ZA" sz="6000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600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45</a:t>
            </a:r>
            <a:br>
              <a:rPr lang="en-ZA" sz="6000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6000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6000" b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6000" b="1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17817" y="3784359"/>
            <a:ext cx="1108364" cy="94004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6200" y="1447800"/>
            <a:ext cx="8991600" cy="472742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Alas! And did my Saviour bleed,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did my Sovereign die?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Would He devote that sacred head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such a worm as I?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771900" y="682780"/>
            <a:ext cx="1600200" cy="536419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82291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447799"/>
            <a:ext cx="9144000" cy="4727419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At the cross, at the cross,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Where I first saw the light,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And the burden of my heart rolled away,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It was there by faith I received my sight,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And now I am happy all the day!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771900" y="682781"/>
            <a:ext cx="1600200" cy="440826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8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20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345141" y="1447800"/>
            <a:ext cx="9829800" cy="403860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 it for crimes that I have done,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groaned upon the tree?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Amazing pity, grace unknown,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love beyond degree!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771900" y="682780"/>
            <a:ext cx="1600200" cy="536419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81462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8099" y="1295400"/>
            <a:ext cx="9105901" cy="472440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At the cross, at the cross,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Where I first saw the light,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And the burden of my heart rolled away,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It was there by faith I received my sight,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And now I am happy all the day!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771900" y="682781"/>
            <a:ext cx="1600200" cy="440826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8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48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6200" y="1295400"/>
            <a:ext cx="8991600" cy="480060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Well might the sun in darkness hide,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shut his glory in,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Christ, the mighty Maker, died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man, the creature’s sin.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771900" y="682780"/>
            <a:ext cx="1600200" cy="536419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75865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219200"/>
            <a:ext cx="9144000" cy="472440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At the cross, at the cross,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Where I first saw the light,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And the burden of my heart rolled away,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It was there by faith I received my sight,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And now I am happy all the day!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771900" y="682781"/>
            <a:ext cx="1600200" cy="440826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8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62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447800"/>
            <a:ext cx="9144000" cy="4038600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drops of grief can ne’er repay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debt of love I owe;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Here, Lord, I give myself away,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‘Tis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all that I can do!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771900" y="682780"/>
            <a:ext cx="1600200" cy="536419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90366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274064"/>
            <a:ext cx="9144000" cy="451713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At the cross, at the cross,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Where I first saw the light,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And the burden of my heart rolled away,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It was there by faith I received my sight,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And now I am happy all the day!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771900" y="682781"/>
            <a:ext cx="1600200" cy="440826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Chorus</a:t>
            </a:r>
            <a:endParaRPr lang="en-ZA" sz="28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37307" y="6105946"/>
            <a:ext cx="669386" cy="138545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7029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AE4C194B-8872-46C9-8458-9321F8069D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249E422-69BB-487D-BE77-555EBFE0D79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5C6F4EB-52EB-4BAF-9B53-4769AD059687}">
  <ds:schemaRefs>
    <ds:schemaRef ds:uri="http://schemas.microsoft.com/office/2006/documentManagement/types"/>
    <ds:schemaRef ds:uri="b3fec16b-ebc2-4fa6-9dd6-49e1f08d656d"/>
    <ds:schemaRef ds:uri="http://purl.org/dc/elements/1.1/"/>
    <ds:schemaRef ds:uri="http://schemas.microsoft.com/office/2006/metadata/properties"/>
    <ds:schemaRef ds:uri="http://purl.org/dc/terms/"/>
    <ds:schemaRef ds:uri="e1b72f72-a6ce-48fe-a382-9236e8dc1f6b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</TotalTime>
  <Words>313</Words>
  <Application>Microsoft Office PowerPoint</Application>
  <PresentationFormat>On-screen Show (4:3)</PresentationFormat>
  <Paragraphs>59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Cambria</vt:lpstr>
      <vt:lpstr>Office Theme</vt:lpstr>
      <vt:lpstr> AT THE CROSS  45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AT THE CROSS 45</dc:title>
  <dc:creator>Ukelo</dc:creator>
  <cp:lastModifiedBy>LUBO</cp:lastModifiedBy>
  <cp:revision>26</cp:revision>
  <dcterms:created xsi:type="dcterms:W3CDTF">2006-08-16T00:00:00Z</dcterms:created>
  <dcterms:modified xsi:type="dcterms:W3CDTF">2024-11-15T23:44:30Z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