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63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DBDB52-DF02-40EA-B2AD-F1CFD6F7C399}" type="datetimeFigureOut">
              <a:rPr lang="en-US" smtClean="0"/>
              <a:pPr/>
              <a:t>7/2/2021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9DAAF0-129A-4A92-8BD3-4B7FD77ABB0D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64210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9DAAF0-129A-4A92-8BD3-4B7FD77ABB0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5121B6B-C063-48CA-90ED-F369393076E9}"/>
              </a:ext>
            </a:extLst>
          </p:cNvPr>
          <p:cNvSpPr txBox="1">
            <a:spLocks/>
          </p:cNvSpPr>
          <p:nvPr/>
        </p:nvSpPr>
        <p:spPr>
          <a:xfrm>
            <a:off x="533400" y="1219200"/>
            <a:ext cx="7772400" cy="2381250"/>
          </a:xfrm>
          <a:prstGeom prst="rect">
            <a:avLst/>
          </a:prstGeom>
        </p:spPr>
        <p:txBody>
          <a:bodyPr vert="horz" anchor="b">
            <a:normAutofit fontScale="9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ZA" sz="4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MY GOD TO THEE</a:t>
            </a:r>
            <a:br>
              <a:rPr lang="en-ZA" sz="4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18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(Chorus)</a:t>
            </a:r>
          </a:p>
          <a:p>
            <a:pPr algn="ctr"/>
            <a:endParaRPr lang="en-ZA" sz="18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ZA" sz="18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br>
              <a:rPr lang="en-ZA" sz="18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1800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</a:t>
            </a:r>
            <a:r>
              <a:rPr lang="en-ZA" sz="4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375-</a:t>
            </a:r>
            <a:r>
              <a:rPr lang="en-ZA" sz="4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</a:t>
            </a:r>
            <a:r>
              <a:rPr lang="en-ZA" sz="4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46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>
            <a:extLst>
              <a:ext uri="{FF2B5EF4-FFF2-40B4-BE49-F238E27FC236}">
                <a16:creationId xmlns:a16="http://schemas.microsoft.com/office/drawing/2014/main" id="{C8990E91-F827-4D13-BF4C-026853B9388A}"/>
              </a:ext>
            </a:extLst>
          </p:cNvPr>
          <p:cNvSpPr/>
          <p:nvPr/>
        </p:nvSpPr>
        <p:spPr>
          <a:xfrm>
            <a:off x="3810000" y="4038600"/>
            <a:ext cx="1371600" cy="1371600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 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57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0" y="76200"/>
            <a:ext cx="2743200" cy="613229"/>
          </a:xfrm>
        </p:spPr>
        <p:txBody>
          <a:bodyPr>
            <a:noAutofit/>
          </a:bodyPr>
          <a:lstStyle/>
          <a:p>
            <a:pPr algn="ctr"/>
            <a:b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66800" y="762000"/>
            <a:ext cx="6705600" cy="5867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my God to Thee,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to Thee!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Even though it be a cross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raiseth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me;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Still all my song to be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my God to Thee,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my God to Thee,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Nearer to Thee!            </a:t>
            </a:r>
          </a:p>
        </p:txBody>
      </p:sp>
      <p:sp>
        <p:nvSpPr>
          <p:cNvPr id="4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5F888B1-E366-416E-8502-1427520D269A}"/>
              </a:ext>
            </a:extLst>
          </p:cNvPr>
          <p:cNvSpPr/>
          <p:nvPr/>
        </p:nvSpPr>
        <p:spPr>
          <a:xfrm>
            <a:off x="3771900" y="6096000"/>
            <a:ext cx="685800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64</TotalTime>
  <Words>59</Words>
  <Application>Microsoft Office PowerPoint</Application>
  <PresentationFormat>On-screen Show (4:3)</PresentationFormat>
  <Paragraphs>15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Calibri</vt:lpstr>
      <vt:lpstr>Cambria</vt:lpstr>
      <vt:lpstr>Century Schoolbook</vt:lpstr>
      <vt:lpstr>Wingdings</vt:lpstr>
      <vt:lpstr>Wingdings 2</vt:lpstr>
      <vt:lpstr>Oriel</vt:lpstr>
      <vt:lpstr>PowerPoint Presentation</vt:lpstr>
      <vt:lpstr> 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NEARER MY GOD TO THEE  375-A- </dc:title>
  <dc:creator>Ukelo</dc:creator>
  <cp:lastModifiedBy>Ukelo Alimange</cp:lastModifiedBy>
  <cp:revision>19</cp:revision>
  <dcterms:created xsi:type="dcterms:W3CDTF">2006-08-16T00:00:00Z</dcterms:created>
  <dcterms:modified xsi:type="dcterms:W3CDTF">2021-07-02T17:25:51Z</dcterms:modified>
</cp:coreProperties>
</file>