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4" autoAdjust="0"/>
    <p:restoredTop sz="94650" autoAdjust="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57FE-1C48-47AF-B9A8-2937B0CA82C9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4A90F-9B55-44FF-8FF0-CE0234A50F3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68497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84A90F-9B55-44FF-8FF0-CE0234A50F3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84A90F-9B55-44FF-8FF0-CE0234A50F3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84A90F-9B55-44FF-8FF0-CE0234A50F38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3C39136-B9D2-4A20-8A79-5966D3A9E4A0}" type="datetimeFigureOut">
              <a:rPr lang="en-ZA" smtClean="0"/>
              <a:pPr/>
              <a:t>14 May 2019</a:t>
            </a:fld>
            <a:endParaRPr lang="en-ZA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edge/>
  </p:transition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051720" y="620688"/>
            <a:ext cx="4752528" cy="1853904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vert="horz" lIns="182880" tIns="0">
            <a:noAutofit/>
          </a:bodyPr>
          <a:lstStyle/>
          <a:p>
            <a:pPr marL="36576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lang="en-GB" sz="4800" b="1" noProof="0" dirty="0" smtClean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6576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en-GB" sz="4800" b="1" noProof="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FAILED ME YET</a:t>
            </a:r>
          </a:p>
          <a:p>
            <a:pPr marL="36576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en-GB" sz="2000" b="1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</a:t>
            </a:r>
            <a:endParaRPr lang="en-GB" sz="2000" b="1" dirty="0" smtClean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6576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en-GB" sz="48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413</a:t>
            </a:r>
            <a:endParaRPr lang="en-GB" sz="4800" b="1" noProof="0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6576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en-GB" sz="4800" b="1" i="0" u="none" strike="noStrike" kern="1200" cap="none" spc="0" normalizeH="0" baseline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6576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en-ZA" sz="4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3772272" y="4501492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Mi-</a:t>
            </a:r>
            <a:r>
              <a:rPr lang="en-GB" sz="2400" b="1" i="1" dirty="0" err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Eb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43" y="620688"/>
            <a:ext cx="9066715" cy="4922107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ZA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Never 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failed me yet,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Never  failed me yet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Jesus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has never failed me yet!</a:t>
            </a: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There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is one thing I know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Everywhere 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will 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go: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Jesus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Christ will never fail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me!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4499992" y="5877272"/>
            <a:ext cx="216024" cy="184758"/>
          </a:xfrm>
          <a:prstGeom prst="downArrow">
            <a:avLst/>
          </a:pr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3558113" y="5589240"/>
            <a:ext cx="21595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sz="1400" b="1" i="1" dirty="0" smtClean="0">
                <a:solidFill>
                  <a:srgbClr val="FFFF00"/>
                </a:solidFill>
              </a:rPr>
              <a:t>(Il ne </a:t>
            </a:r>
            <a:r>
              <a:rPr lang="en-ZA" sz="1400" b="1" i="1" dirty="0" err="1" smtClean="0">
                <a:solidFill>
                  <a:srgbClr val="FFFF00"/>
                </a:solidFill>
              </a:rPr>
              <a:t>faillit</a:t>
            </a:r>
            <a:r>
              <a:rPr lang="en-ZA" sz="1400" b="1" i="1" dirty="0" smtClean="0">
                <a:solidFill>
                  <a:srgbClr val="FFFF00"/>
                </a:solidFill>
              </a:rPr>
              <a:t> </a:t>
            </a:r>
            <a:r>
              <a:rPr lang="en-ZA" sz="1400" b="1" i="1" dirty="0" err="1" smtClean="0">
                <a:solidFill>
                  <a:srgbClr val="FFFF00"/>
                </a:solidFill>
              </a:rPr>
              <a:t>jamais</a:t>
            </a:r>
            <a:r>
              <a:rPr lang="en-ZA" sz="1400" b="1" i="1" dirty="0" smtClean="0">
                <a:solidFill>
                  <a:srgbClr val="FFFF00"/>
                </a:solidFill>
              </a:rPr>
              <a:t>)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38643" y="692696"/>
            <a:ext cx="9066715" cy="4392488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vert="horz" lIns="182880" tIns="91440">
            <a:noAutofit/>
          </a:bodyPr>
          <a:lstStyle/>
          <a:p>
            <a:pPr algn="ctr">
              <a:buNone/>
            </a:pPr>
            <a:endParaRPr lang="en-ZA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Il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ne faillit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jamais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Il ne faillit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jamais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,</a:t>
            </a:r>
          </a:p>
          <a:p>
            <a:pPr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Christ ne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faillit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jamais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Tout le long du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chemin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vais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Le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retrouver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Christ ne faillit jamais.</a:t>
            </a:r>
            <a:r>
              <a:rPr lang="en-GB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60042" y="5364832"/>
            <a:ext cx="674964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138</TotalTime>
  <Words>85</Words>
  <Application>Microsoft Office PowerPoint</Application>
  <PresentationFormat>On-screen Show (4:3)</PresentationFormat>
  <Paragraphs>25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Cambria</vt:lpstr>
      <vt:lpstr>Verdana</vt:lpstr>
      <vt:lpstr>Wingdings 2</vt:lpstr>
      <vt:lpstr>Aspect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NEVER FAILED ME YET</dc:title>
  <dc:creator>tharcisse</dc:creator>
  <cp:lastModifiedBy>Ualimange</cp:lastModifiedBy>
  <cp:revision>28</cp:revision>
  <dcterms:created xsi:type="dcterms:W3CDTF">2012-08-05T11:39:04Z</dcterms:created>
  <dcterms:modified xsi:type="dcterms:W3CDTF">2019-05-14T17:17:02Z</dcterms:modified>
</cp:coreProperties>
</file>