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2" r:id="rId4"/>
    <p:sldId id="261" r:id="rId5"/>
    <p:sldId id="264" r:id="rId6"/>
    <p:sldId id="265" r:id="rId7"/>
    <p:sldId id="260" r:id="rId8"/>
    <p:sldId id="263" r:id="rId9"/>
    <p:sldId id="266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40" autoAdjust="0"/>
  </p:normalViewPr>
  <p:slideViewPr>
    <p:cSldViewPr>
      <p:cViewPr varScale="1">
        <p:scale>
          <a:sx n="75" d="100"/>
          <a:sy n="75" d="100"/>
        </p:scale>
        <p:origin x="1236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/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6/23/2019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97180" y="706354"/>
            <a:ext cx="8549640" cy="3922255"/>
          </a:xfrm>
          <a:solidFill>
            <a:schemeClr val="tx1"/>
          </a:solidFill>
        </p:spPr>
        <p:txBody>
          <a:bodyPr>
            <a:normAutofit fontScale="90000"/>
          </a:bodyPr>
          <a:lstStyle/>
          <a:p>
            <a:pPr algn="ctr"/>
            <a:r>
              <a:rPr lang="en-US" sz="7200" dirty="0" err="1" smtClean="0">
                <a:solidFill>
                  <a:srgbClr val="FFFF00"/>
                </a:solidFill>
                <a:latin typeface="Cambria" panose="02040503050406030204" pitchFamily="18" charset="0"/>
              </a:rPr>
              <a:t>Ngeliny</a:t>
            </a:r>
            <a:r>
              <a:rPr lang="en-US" sz="7200" dirty="0" smtClean="0">
                <a:solidFill>
                  <a:srgbClr val="FFFF00"/>
                </a:solidFill>
                <a:latin typeface="Cambria" panose="02040503050406030204" pitchFamily="18" charset="0"/>
              </a:rPr>
              <a:t>’ Ilanga</a:t>
            </a:r>
            <a:r>
              <a:rPr lang="en-US" sz="6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US" sz="60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r>
              <a:rPr lang="en-US" sz="6000" dirty="0" smtClean="0">
                <a:solidFill>
                  <a:schemeClr val="bg1"/>
                </a:solidFill>
                <a:latin typeface="Cambria" panose="02040503050406030204" pitchFamily="18" charset="0"/>
              </a:rPr>
              <a:t>739</a:t>
            </a:r>
            <a:br>
              <a:rPr lang="en-US" sz="6000" dirty="0" smtClean="0">
                <a:solidFill>
                  <a:schemeClr val="bg1"/>
                </a:solidFill>
                <a:latin typeface="Cambria" panose="02040503050406030204" pitchFamily="18" charset="0"/>
              </a:rPr>
            </a:br>
            <a:r>
              <a:rPr lang="en-US" sz="6000" dirty="0" smtClean="0">
                <a:solidFill>
                  <a:srgbClr val="FFFF00"/>
                </a:solidFill>
                <a:latin typeface="Cambria" panose="02040503050406030204" pitchFamily="18" charset="0"/>
              </a:rPr>
              <a:t/>
            </a:r>
            <a:br>
              <a:rPr lang="en-US" sz="6000" dirty="0" smtClean="0">
                <a:solidFill>
                  <a:srgbClr val="FFFF00"/>
                </a:solidFill>
                <a:latin typeface="Cambria" panose="02040503050406030204" pitchFamily="18" charset="0"/>
              </a:rPr>
            </a:br>
            <a:endParaRPr lang="en-US" sz="6000" dirty="0">
              <a:solidFill>
                <a:srgbClr val="FFFF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Bevel 3"/>
          <p:cNvSpPr/>
          <p:nvPr/>
        </p:nvSpPr>
        <p:spPr>
          <a:xfrm>
            <a:off x="4074896" y="3156955"/>
            <a:ext cx="1030504" cy="1034045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ZA" sz="8000" b="1" dirty="0" smtClean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</a:rPr>
              <a:t>X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Ngeliny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’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ilanga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’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Nkosi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Jesu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izobuya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US" sz="40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----------------------------------------------------</a:t>
            </a:r>
            <a:endParaRPr lang="en-US" sz="28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One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day the Lord will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come back</a:t>
            </a:r>
            <a:endParaRPr lang="en-US" sz="2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dirty="0" smtClean="0">
                <a:solidFill>
                  <a:srgbClr val="FF0000"/>
                </a:solidFill>
                <a:latin typeface="Cambria" panose="02040503050406030204" pitchFamily="18" charset="0"/>
              </a:rPr>
              <a:t>1</a:t>
            </a:r>
            <a:endParaRPr lang="en-US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6858000" y="20502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092307" y="2380734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hamba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hamba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Hamba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hamba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no 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hita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pokotela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okotela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maboko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--------------------------------------------------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walk with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en-US" sz="28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clap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hands</a:t>
            </a:r>
            <a:endParaRPr lang="en-US" sz="28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0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Chorus1</a:t>
            </a:r>
            <a:endParaRPr lang="en-US" b="0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620000" y="1865376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Brace 4"/>
          <p:cNvSpPr/>
          <p:nvPr/>
        </p:nvSpPr>
        <p:spPr>
          <a:xfrm>
            <a:off x="7620000" y="34091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7858356" y="37211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7" name="Rectangle 6"/>
          <p:cNvSpPr/>
          <p:nvPr/>
        </p:nvSpPr>
        <p:spPr>
          <a:xfrm>
            <a:off x="7807556" y="21717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29820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Siku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rinwana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Hosi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Yeso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utabuya</a:t>
            </a:r>
            <a:r>
              <a:rPr lang="en-US" sz="40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40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----------------------------------------------------</a:t>
            </a:r>
            <a:endParaRPr lang="en-US" sz="28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One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day the Lord will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come back</a:t>
            </a:r>
            <a:endParaRPr lang="en-US" sz="2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dirty="0">
                <a:solidFill>
                  <a:srgbClr val="FF0000"/>
                </a:solidFill>
                <a:latin typeface="Cambria" panose="02040503050406030204" pitchFamily="18" charset="0"/>
              </a:rPr>
              <a:t>2</a:t>
            </a:r>
          </a:p>
        </p:txBody>
      </p:sp>
      <p:sp>
        <p:nvSpPr>
          <p:cNvPr id="4" name="Rectangle 3"/>
          <p:cNvSpPr/>
          <p:nvPr/>
        </p:nvSpPr>
        <p:spPr>
          <a:xfrm>
            <a:off x="7248756" y="234698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5" name="Right Brace 4"/>
          <p:cNvSpPr/>
          <p:nvPr/>
        </p:nvSpPr>
        <p:spPr>
          <a:xfrm>
            <a:off x="7010400" y="20248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2178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US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hita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tshina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tshina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Tshina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tshina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Jesu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Hina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hita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yimbelela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Y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imbelela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Hozana</a:t>
            </a:r>
            <a:r>
              <a:rPr lang="en-US" sz="32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                      ------------------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dance for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en-US" sz="28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sing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Hosanna</a:t>
            </a:r>
          </a:p>
          <a:p>
            <a:pPr algn="ctr">
              <a:buFontTx/>
              <a:buNone/>
            </a:pP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0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Chorus2</a:t>
            </a:r>
            <a:endParaRPr lang="en-US" b="0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391400" y="16565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>
            <a:off x="7391400" y="32821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29756" y="19812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7629756" y="360428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pic>
        <p:nvPicPr>
          <p:cNvPr id="9" name="Picture 6" descr="https://d13yacurqjgara.cloudfront.net/users/725868/screenshots/2167822/guitar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737742" y="4032525"/>
            <a:ext cx="1676400" cy="153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Down Arrow 9"/>
          <p:cNvSpPr/>
          <p:nvPr/>
        </p:nvSpPr>
        <p:spPr>
          <a:xfrm>
            <a:off x="3651803" y="6019800"/>
            <a:ext cx="1840392" cy="377219"/>
          </a:xfrm>
          <a:prstGeom prst="downArrow">
            <a:avLst>
              <a:gd name="adj1" fmla="val 90534"/>
              <a:gd name="adj2" fmla="val 50000"/>
            </a:avLst>
          </a:prstGeom>
          <a:ln>
            <a:solidFill>
              <a:schemeClr val="bg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4000500" y="5956300"/>
            <a:ext cx="119827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b="1" i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Swahili</a:t>
            </a:r>
            <a:endParaRPr lang="en-US" sz="24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9177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Siku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moja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</a:p>
          <a:p>
            <a:pPr algn="ctr">
              <a:buFontTx/>
              <a:buNone/>
            </a:pP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Bwana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atarudi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 </a:t>
            </a:r>
            <a:endParaRPr lang="en-US" sz="40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----------------------------------------------------</a:t>
            </a:r>
            <a:endParaRPr lang="en-US" sz="28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One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day the Lord will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come back</a:t>
            </a:r>
            <a:endParaRPr lang="en-US" sz="2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dirty="0">
                <a:solidFill>
                  <a:srgbClr val="FF0000"/>
                </a:solidFill>
                <a:latin typeface="Cambria" panose="02040503050406030204" pitchFamily="18" charset="0"/>
              </a:rPr>
              <a:t>3</a:t>
            </a:r>
          </a:p>
        </p:txBody>
      </p:sp>
      <p:sp>
        <p:nvSpPr>
          <p:cNvPr id="4" name="Right Brace 3"/>
          <p:cNvSpPr/>
          <p:nvPr/>
        </p:nvSpPr>
        <p:spPr>
          <a:xfrm>
            <a:off x="6934200" y="20502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092307" y="2380734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173196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US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Sisi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tutacheza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cheza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Mbiguni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Tutamu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pigia</a:t>
            </a:r>
            <a:r>
              <a:rPr lang="en-US" sz="4000" b="1" i="1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Pigia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mikono</a:t>
            </a:r>
            <a:endParaRPr lang="en-US" sz="40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We’ll dance for Him</a:t>
            </a: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clap hands for Him</a:t>
            </a:r>
          </a:p>
          <a:p>
            <a:pPr algn="ctr">
              <a:buFontTx/>
              <a:buNone/>
            </a:pP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0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Chorus3</a:t>
            </a:r>
            <a:endParaRPr lang="en-US" b="0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391400" y="16565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>
            <a:off x="7391400" y="32821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29756" y="19812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7629756" y="360428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147281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rmAutofit/>
          </a:bodyPr>
          <a:lstStyle/>
          <a:p>
            <a:pPr algn="ctr">
              <a:buFontTx/>
              <a:buNone/>
            </a:pPr>
            <a:endParaRPr lang="en-US" sz="12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T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utatembeya</a:t>
            </a:r>
            <a:endParaRPr lang="en-US" sz="40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Tutatembeya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na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Yesu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14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endParaRPr lang="en-US" sz="36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36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----------------------------------------------------</a:t>
            </a:r>
            <a:endParaRPr lang="en-US" sz="2800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We’ll walk with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dirty="0" smtClean="0">
                <a:solidFill>
                  <a:srgbClr val="FF0000"/>
                </a:solidFill>
                <a:latin typeface="Cambria" panose="02040503050406030204" pitchFamily="18" charset="0"/>
              </a:rPr>
              <a:t>4</a:t>
            </a:r>
            <a:endParaRPr lang="en-US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4" name="Right Brace 3"/>
          <p:cNvSpPr/>
          <p:nvPr/>
        </p:nvSpPr>
        <p:spPr>
          <a:xfrm>
            <a:off x="7315200" y="20502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ectangle 4"/>
          <p:cNvSpPr/>
          <p:nvPr/>
        </p:nvSpPr>
        <p:spPr>
          <a:xfrm>
            <a:off x="7477356" y="2380734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60050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9100" y="990600"/>
            <a:ext cx="8229600" cy="5486400"/>
          </a:xfrm>
          <a:solidFill>
            <a:schemeClr val="tx1"/>
          </a:solidFill>
        </p:spPr>
        <p:txBody>
          <a:bodyPr>
            <a:noAutofit/>
          </a:bodyPr>
          <a:lstStyle/>
          <a:p>
            <a:pPr algn="ctr">
              <a:buFontTx/>
              <a:buNone/>
            </a:pPr>
            <a:endParaRPr lang="en-US" sz="32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Sisi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tutacheza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cheza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C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cheza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Mbiguni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4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Sisi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tutayimba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yimba</a:t>
            </a:r>
            <a:endParaRPr lang="en-US" sz="4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4000" b="1" i="1" dirty="0" err="1">
                <a:solidFill>
                  <a:schemeClr val="bg1"/>
                </a:solidFill>
                <a:latin typeface="Cambria" panose="02040503050406030204" pitchFamily="18" charset="0"/>
              </a:rPr>
              <a:t>Y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imba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yimba</a:t>
            </a:r>
            <a:r>
              <a:rPr lang="en-US" sz="40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4000" b="1" i="1" dirty="0" err="1" smtClean="0">
                <a:solidFill>
                  <a:schemeClr val="bg1"/>
                </a:solidFill>
                <a:latin typeface="Cambria" panose="02040503050406030204" pitchFamily="18" charset="0"/>
              </a:rPr>
              <a:t>Hozana</a:t>
            </a:r>
            <a:r>
              <a:rPr lang="en-US" sz="32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</a:p>
          <a:p>
            <a:pPr algn="ctr">
              <a:buFontTx/>
              <a:buNone/>
            </a:pPr>
            <a:r>
              <a:rPr lang="en-US" sz="36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------------------------------------------------</a:t>
            </a:r>
            <a:endParaRPr lang="en-US" sz="36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dance for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Him</a:t>
            </a:r>
            <a:endParaRPr lang="en-US" sz="2800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We’ll </a:t>
            </a:r>
            <a:r>
              <a:rPr lang="en-US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sing </a:t>
            </a:r>
            <a:r>
              <a:rPr lang="en-US" sz="2800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Hosanna</a:t>
            </a:r>
          </a:p>
          <a:p>
            <a:pPr algn="ctr">
              <a:buFontTx/>
              <a:buNone/>
            </a:pPr>
            <a:endParaRPr lang="en-US" sz="20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 smtClean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algn="ctr">
              <a:buFontTx/>
              <a:buNone/>
            </a:pPr>
            <a:endParaRPr lang="en-US" sz="1800" b="1" i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143000"/>
          </a:xfrm>
        </p:spPr>
        <p:txBody>
          <a:bodyPr/>
          <a:lstStyle/>
          <a:p>
            <a:pPr algn="ctr">
              <a:buFontTx/>
              <a:buNone/>
            </a:pPr>
            <a:r>
              <a:rPr lang="en-US" b="0" i="1" dirty="0" smtClean="0">
                <a:solidFill>
                  <a:srgbClr val="FF0000"/>
                </a:solidFill>
                <a:latin typeface="Cambria" panose="02040503050406030204" pitchFamily="18" charset="0"/>
              </a:rPr>
              <a:t>Chorus4</a:t>
            </a:r>
            <a:endParaRPr lang="en-US" b="0" i="1" dirty="0">
              <a:solidFill>
                <a:srgbClr val="FF0000"/>
              </a:solidFill>
              <a:latin typeface="Cambria" panose="02040503050406030204" pitchFamily="18" charset="0"/>
            </a:endParaRPr>
          </a:p>
        </p:txBody>
      </p:sp>
      <p:sp>
        <p:nvSpPr>
          <p:cNvPr id="5" name="Right Brace 4"/>
          <p:cNvSpPr/>
          <p:nvPr/>
        </p:nvSpPr>
        <p:spPr>
          <a:xfrm>
            <a:off x="7391400" y="16565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Right Brace 5"/>
          <p:cNvSpPr/>
          <p:nvPr/>
        </p:nvSpPr>
        <p:spPr>
          <a:xfrm>
            <a:off x="7391400" y="3282188"/>
            <a:ext cx="228600" cy="1106424"/>
          </a:xfrm>
          <a:prstGeom prst="rightBrace">
            <a:avLst>
              <a:gd name="adj1" fmla="val 31523"/>
              <a:gd name="adj2" fmla="val 50000"/>
            </a:avLst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7629756" y="198120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8" name="Rectangle 7"/>
          <p:cNvSpPr/>
          <p:nvPr/>
        </p:nvSpPr>
        <p:spPr>
          <a:xfrm>
            <a:off x="7629756" y="3604280"/>
            <a:ext cx="5998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 smtClean="0">
                <a:solidFill>
                  <a:schemeClr val="bg1"/>
                </a:solidFill>
                <a:latin typeface="Cambria" panose="02040503050406030204" pitchFamily="18" charset="0"/>
              </a:rPr>
              <a:t>X2</a:t>
            </a:r>
            <a:endParaRPr lang="en-US" sz="2800" dirty="0"/>
          </a:p>
        </p:txBody>
      </p:sp>
      <p:sp>
        <p:nvSpPr>
          <p:cNvPr id="9" name="Left-Right Arrow 8"/>
          <p:cNvSpPr/>
          <p:nvPr/>
        </p:nvSpPr>
        <p:spPr>
          <a:xfrm>
            <a:off x="4114800" y="6106668"/>
            <a:ext cx="758952" cy="256032"/>
          </a:xfrm>
          <a:prstGeom prst="leftRightArrow">
            <a:avLst/>
          </a:prstGeom>
          <a:solidFill>
            <a:srgbClr val="FF0000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043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Concourse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Concourse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145</TotalTime>
  <Words>160</Words>
  <Application>Microsoft Office PowerPoint</Application>
  <PresentationFormat>On-screen Show (4:3)</PresentationFormat>
  <Paragraphs>99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Cambria</vt:lpstr>
      <vt:lpstr>Lucida Sans Unicode</vt:lpstr>
      <vt:lpstr>Verdana</vt:lpstr>
      <vt:lpstr>Wingdings 2</vt:lpstr>
      <vt:lpstr>Wingdings 3</vt:lpstr>
      <vt:lpstr>Concourse</vt:lpstr>
      <vt:lpstr>Ngeliny’ Ilanga 739  </vt:lpstr>
      <vt:lpstr>1</vt:lpstr>
      <vt:lpstr>Chorus1</vt:lpstr>
      <vt:lpstr>2</vt:lpstr>
      <vt:lpstr>Chorus2</vt:lpstr>
      <vt:lpstr>3</vt:lpstr>
      <vt:lpstr>Chorus3</vt:lpstr>
      <vt:lpstr>4</vt:lpstr>
      <vt:lpstr>Chorus4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Ngelinye ilanga</dc:title>
  <dc:creator>Tharcisse Yambayamba</dc:creator>
  <cp:lastModifiedBy>c</cp:lastModifiedBy>
  <cp:revision>35</cp:revision>
  <dcterms:created xsi:type="dcterms:W3CDTF">2006-08-16T00:00:00Z</dcterms:created>
  <dcterms:modified xsi:type="dcterms:W3CDTF">2019-06-23T20:03:09Z</dcterms:modified>
</cp:coreProperties>
</file>