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79" r:id="rId4"/>
    <p:sldId id="273" r:id="rId5"/>
    <p:sldId id="280" r:id="rId6"/>
    <p:sldId id="274" r:id="rId7"/>
    <p:sldId id="281" r:id="rId8"/>
    <p:sldId id="275" r:id="rId9"/>
    <p:sldId id="282" r:id="rId10"/>
    <p:sldId id="28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685801"/>
            <a:ext cx="9404604" cy="2914650"/>
          </a:xfrm>
        </p:spPr>
        <p:txBody>
          <a:bodyPr>
            <a:noAutofit/>
          </a:bodyPr>
          <a:lstStyle/>
          <a:p>
            <a:r>
              <a:rPr lang="en-ZA" sz="7200" b="1" dirty="0" err="1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Ngi</a:t>
            </a:r>
            <a:r>
              <a:rPr lang="en-ZA" sz="7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n-ZA" sz="7200" b="1" dirty="0" err="1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Kuthanda</a:t>
            </a:r>
            <a:r>
              <a:rPr lang="en-ZA" sz="7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n-ZA" sz="7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Ngcono</a:t>
            </a:r>
            <a:r>
              <a:rPr lang="en-ZA" sz="7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n-ZA" sz="7200" b="1" dirty="0" err="1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Nkosi</a:t>
            </a:r>
            <a:r>
              <a:rPr lang="en-ZA" sz="7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/>
            </a:r>
            <a:br>
              <a:rPr lang="en-ZA" sz="7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( I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know I love You better,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Lord )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7620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702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13998" y="3759708"/>
            <a:ext cx="91600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140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7338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Kuthanda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Ngcono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Kunomhlaba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wonke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Loku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ungiph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ukuthula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Kungechithwe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lutho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1910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 love You better, Lord,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earthly joy;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You have given me the peace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Which nothing can destroy.</a:t>
            </a: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02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Ngothand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olujeya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Ngegazi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leliya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3598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0386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961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7338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yazi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useduzane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Kunawo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lomhlaba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Kuhl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ukucabanga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ngaWe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Kunay’iph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ingoma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3434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that You are nearer still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earthly crowd;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sweeter is the thought of You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lovely song.</a:t>
            </a:r>
            <a:endParaRPr lang="en-ZA" sz="28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800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Ngothand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olujeya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Ngegazi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leliya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3598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0386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36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7338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Wen’ u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ngijabulisile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Ma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thab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impela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Ngapandle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kothando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lwAkho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Mina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yadana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1148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have put gladness in my heart;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may I well be glad!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the secret of Your love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could not but be sad. </a:t>
            </a:r>
            <a:endParaRPr lang="en-ZA" sz="28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902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Ngothand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olujeya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Ngegazi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leliya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3598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0386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407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268941"/>
            <a:ext cx="8686800" cy="37338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Msindisi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wam’oligugu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Ng’oba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njani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kuWe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Uma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lendlela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iyinhle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Nxa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hamba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naWe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0386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Saviour, precious Saviour mine!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will Your presence be,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such a life of joy can crown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walk on earth with You?</a:t>
            </a: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80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1351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Ngothand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olujeya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Ngegazi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leliya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3598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371259" y="5105400"/>
            <a:ext cx="2361857" cy="533400"/>
          </a:xfrm>
          <a:prstGeom prst="downArrow">
            <a:avLst>
              <a:gd name="adj1" fmla="val 85477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half…</a:t>
            </a:r>
            <a:endParaRPr lang="en-ZA" sz="24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276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1351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3598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59913" y="4724400"/>
            <a:ext cx="62345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94114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1412</TotalTime>
  <Words>193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Ngi Kuthanda Ngcono Nkosi ( I know I love You better, Lord )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to the Lord, the Almighty</dc:title>
  <dc:creator>Ukelo Alimange</dc:creator>
  <cp:lastModifiedBy>Tharcisse Yambayamba</cp:lastModifiedBy>
  <cp:revision>89</cp:revision>
  <dcterms:created xsi:type="dcterms:W3CDTF">2006-08-16T00:00:00Z</dcterms:created>
  <dcterms:modified xsi:type="dcterms:W3CDTF">2019-02-24T12:34:27Z</dcterms:modified>
</cp:coreProperties>
</file>