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6" r:id="rId2"/>
    <p:sldId id="259" r:id="rId3"/>
    <p:sldId id="264" r:id="rId4"/>
    <p:sldId id="260" r:id="rId5"/>
    <p:sldId id="266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10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AAE344-F3ED-4849-9494-68D762CF28BA}" type="datetimeFigureOut">
              <a:rPr lang="en-ZA" smtClean="0"/>
              <a:t>28 Oct 2017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F0863D-BA2B-40D9-998E-7F4E9E3731A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676886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10/28/2017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10/28/2017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10/28/2017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2600" y="1752600"/>
            <a:ext cx="5723468" cy="913690"/>
          </a:xfrm>
        </p:spPr>
        <p:txBody>
          <a:bodyPr>
            <a:noAutofit/>
          </a:bodyPr>
          <a:lstStyle/>
          <a:p>
            <a:r>
              <a:rPr lang="en-ZA" b="1" i="1" dirty="0" smtClean="0">
                <a:solidFill>
                  <a:srgbClr val="FF0000"/>
                </a:solidFill>
              </a:rPr>
              <a:t>Nina </a:t>
            </a:r>
            <a:r>
              <a:rPr lang="en-ZA" b="1" i="1" dirty="0">
                <a:solidFill>
                  <a:srgbClr val="FF0000"/>
                </a:solidFill>
              </a:rPr>
              <a:t>Baba </a:t>
            </a:r>
            <a:r>
              <a:rPr lang="en-ZA" b="1" i="1" dirty="0" err="1" smtClean="0">
                <a:solidFill>
                  <a:srgbClr val="FF0000"/>
                </a:solidFill>
              </a:rPr>
              <a:t>Moja</a:t>
            </a:r>
            <a:r>
              <a:rPr lang="en-ZA" b="1" i="1" dirty="0" smtClean="0">
                <a:solidFill>
                  <a:srgbClr val="FF0000"/>
                </a:solidFill>
              </a:rPr>
              <a:t>!</a:t>
            </a:r>
            <a:endParaRPr lang="en-ZA" b="1" i="1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76400" y="2667000"/>
            <a:ext cx="5712179" cy="378178"/>
          </a:xfrm>
        </p:spPr>
        <p:txBody>
          <a:bodyPr>
            <a:normAutofit/>
          </a:bodyPr>
          <a:lstStyle/>
          <a:p>
            <a:r>
              <a:rPr lang="en-ZA" sz="1400" i="1" dirty="0" smtClean="0"/>
              <a:t>(I have a Father!)</a:t>
            </a:r>
            <a:endParaRPr lang="en-ZA" sz="1400" i="1" dirty="0"/>
          </a:p>
        </p:txBody>
      </p:sp>
      <p:sp>
        <p:nvSpPr>
          <p:cNvPr id="4" name="Bevel 3"/>
          <p:cNvSpPr/>
          <p:nvPr/>
        </p:nvSpPr>
        <p:spPr>
          <a:xfrm>
            <a:off x="3785755" y="3962400"/>
            <a:ext cx="12573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3771900" y="3276600"/>
            <a:ext cx="1257300" cy="457200"/>
          </a:xfrm>
          <a:prstGeom prst="rect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45720" rIns="45720">
            <a:normAutofit fontScale="92500" lnSpcReduction="10000"/>
          </a:bodyPr>
          <a:lstStyle/>
          <a:p>
            <a:pPr marL="0" marR="64008" lvl="0" indent="0" algn="ctr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en-GB" sz="2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652</a:t>
            </a:r>
            <a:endParaRPr kumimoji="0" lang="en-ZA" sz="2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9136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95400"/>
            <a:ext cx="7467600" cy="4648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Nina Baba </a:t>
            </a:r>
            <a:r>
              <a:rPr lang="en-ZA" sz="3600" b="1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asiye</a:t>
            </a:r>
            <a:r>
              <a:rPr lang="en-ZA" sz="3600" b="1" dirty="0" smtClean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shindwa</a:t>
            </a:r>
            <a:r>
              <a:rPr lang="en-ZA" sz="3600" b="1" dirty="0" smtClean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kamwe</a:t>
            </a:r>
            <a:endParaRPr lang="en-ZA" sz="3600" b="1" dirty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Nina Baba </a:t>
            </a:r>
            <a:r>
              <a:rPr lang="en-ZA" sz="3600" b="1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asiye</a:t>
            </a:r>
            <a:r>
              <a:rPr lang="en-ZA" sz="3600" b="1" dirty="0" smtClean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shindwa</a:t>
            </a:r>
            <a:r>
              <a:rPr lang="en-ZA" sz="3600" b="1" dirty="0" smtClean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kamwe</a:t>
            </a:r>
            <a:endParaRPr lang="en-ZA" sz="3600" b="1" dirty="0" smtClean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ZA" sz="1800" b="1" dirty="0" smtClean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3600" b="1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Yesu</a:t>
            </a:r>
            <a:r>
              <a:rPr lang="en-ZA" sz="3600" b="1" dirty="0" smtClean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ndiye</a:t>
            </a:r>
            <a:r>
              <a:rPr lang="en-ZA" sz="3600" b="1" dirty="0" smtClean="0">
                <a:latin typeface="Cambria" panose="02040503050406030204" pitchFamily="18" charset="0"/>
                <a:cs typeface="Arial" panose="020B0604020202020204" pitchFamily="34" charset="0"/>
              </a:rPr>
              <a:t> Baba </a:t>
            </a:r>
          </a:p>
          <a:p>
            <a:pPr marL="0" indent="0" algn="ctr">
              <a:buNone/>
            </a:pPr>
            <a:r>
              <a:rPr lang="en-ZA" sz="3600" b="1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Asiye</a:t>
            </a:r>
            <a:r>
              <a:rPr lang="en-ZA" sz="3600" b="1" dirty="0" smtClean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shindwa</a:t>
            </a:r>
            <a:r>
              <a:rPr lang="en-ZA" sz="3600" b="1" dirty="0" smtClean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kamwe</a:t>
            </a:r>
            <a:endParaRPr lang="en-ZA" sz="3600" b="1" dirty="0" smtClean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cs typeface="Arial" panose="020B0604020202020204" pitchFamily="34" charset="0"/>
              </a:rPr>
              <a:t>Mwamba </a:t>
            </a:r>
            <a:r>
              <a:rPr lang="en-ZA" sz="3600" b="1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wangu</a:t>
            </a:r>
            <a:r>
              <a:rPr lang="en-ZA" sz="3600" b="1" dirty="0" smtClean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cs typeface="Arial" panose="020B0604020202020204" pitchFamily="34" charset="0"/>
              </a:rPr>
              <a:t>AWEZI KUSHINDWA</a:t>
            </a:r>
          </a:p>
          <a:p>
            <a:pPr marL="0" indent="0" algn="ctr">
              <a:buNone/>
            </a:pPr>
            <a:endParaRPr lang="en-ZA" sz="3600" b="1" dirty="0" smtClean="0">
              <a:solidFill>
                <a:srgbClr val="FF0000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3657600" y="273149"/>
            <a:ext cx="1752600" cy="612648"/>
          </a:xfrm>
          <a:prstGeom prst="flowChartDecision">
            <a:avLst/>
          </a:prstGeom>
          <a:ln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 smtClean="0">
                <a:latin typeface="Cambria" panose="02040503050406030204" pitchFamily="18" charset="0"/>
                <a:cs typeface="Arial" panose="020B0604020202020204" pitchFamily="34" charset="0"/>
              </a:rPr>
              <a:t>1</a:t>
            </a:r>
            <a:endParaRPr lang="en-ZA" sz="3600" b="1" dirty="0"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828800" y="5565422"/>
            <a:ext cx="5712179" cy="37817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1400" b="1" i="1" dirty="0" smtClean="0">
                <a:solidFill>
                  <a:srgbClr val="FF0000"/>
                </a:solidFill>
              </a:rPr>
              <a:t>(repeat)</a:t>
            </a:r>
            <a:endParaRPr lang="en-ZA" sz="1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73614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66800"/>
            <a:ext cx="7467600" cy="3886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i="1" dirty="0" smtClean="0">
              <a:solidFill>
                <a:srgbClr val="FF0000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3600" b="1" i="1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Ee</a:t>
            </a:r>
            <a:r>
              <a:rPr lang="en-ZA" sz="3600" b="1" i="1" dirty="0" smtClean="0">
                <a:latin typeface="Cambria" panose="02040503050406030204" pitchFamily="18" charset="0"/>
                <a:cs typeface="Arial" panose="020B0604020202020204" pitchFamily="34" charset="0"/>
              </a:rPr>
              <a:t> Bwana, </a:t>
            </a:r>
            <a:r>
              <a:rPr lang="en-ZA" sz="3600" b="1" i="1" dirty="0" err="1">
                <a:latin typeface="Cambria" panose="02040503050406030204" pitchFamily="18" charset="0"/>
                <a:cs typeface="Arial" panose="020B0604020202020204" pitchFamily="34" charset="0"/>
              </a:rPr>
              <a:t>pokea</a:t>
            </a:r>
            <a:r>
              <a:rPr lang="en-ZA" sz="3600" b="1" i="1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3600" b="1" i="1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mashukuru</a:t>
            </a:r>
            <a:endParaRPr lang="en-ZA" sz="3600" b="1" i="1" dirty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cs typeface="Arial" panose="020B0604020202020204" pitchFamily="34" charset="0"/>
              </a:rPr>
              <a:t>Kwa  </a:t>
            </a:r>
            <a:r>
              <a:rPr lang="en-ZA" sz="3600" b="1" i="1" dirty="0" err="1">
                <a:latin typeface="Cambria" panose="02040503050406030204" pitchFamily="18" charset="0"/>
                <a:cs typeface="Arial" panose="020B0604020202020204" pitchFamily="34" charset="0"/>
              </a:rPr>
              <a:t>yote</a:t>
            </a:r>
            <a:r>
              <a:rPr lang="en-ZA" sz="3600" b="1" i="1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3600" b="1" i="1" dirty="0" smtClean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  <a:cs typeface="Arial" panose="020B0604020202020204" pitchFamily="34" charset="0"/>
              </a:rPr>
              <a:t>U</a:t>
            </a:r>
            <a:r>
              <a:rPr lang="en-ZA" sz="3600" b="1" i="1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liyoyatenda</a:t>
            </a:r>
            <a:endParaRPr lang="en-ZA" sz="3600" b="1" i="1" dirty="0" smtClean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ZA" sz="1800" b="1" i="1" dirty="0" smtClean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3600" b="1" i="1" dirty="0" err="1">
                <a:latin typeface="Cambria" panose="02040503050406030204" pitchFamily="18" charset="0"/>
                <a:cs typeface="Arial" panose="020B0604020202020204" pitchFamily="34" charset="0"/>
              </a:rPr>
              <a:t>Ee</a:t>
            </a:r>
            <a:r>
              <a:rPr lang="en-ZA" sz="3600" b="1" i="1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3600" b="1" i="1" dirty="0" smtClean="0">
                <a:latin typeface="Cambria" panose="02040503050406030204" pitchFamily="18" charset="0"/>
                <a:cs typeface="Arial" panose="020B0604020202020204" pitchFamily="34" charset="0"/>
              </a:rPr>
              <a:t>Bwana, </a:t>
            </a:r>
            <a:r>
              <a:rPr lang="en-ZA" sz="3600" b="1" i="1" dirty="0" err="1">
                <a:latin typeface="Cambria" panose="02040503050406030204" pitchFamily="18" charset="0"/>
                <a:cs typeface="Arial" panose="020B0604020202020204" pitchFamily="34" charset="0"/>
              </a:rPr>
              <a:t>pokea</a:t>
            </a:r>
            <a:r>
              <a:rPr lang="en-ZA" sz="3600" b="1" i="1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3600" b="1" i="1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mashukuru</a:t>
            </a:r>
            <a:endParaRPr lang="en-ZA" sz="3600" b="1" i="1" dirty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3600" b="1" i="1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Nasema</a:t>
            </a:r>
            <a:r>
              <a:rPr lang="en-ZA" sz="3600" b="1" i="1" dirty="0" smtClean="0">
                <a:latin typeface="Cambria" panose="02040503050406030204" pitchFamily="18" charset="0"/>
                <a:cs typeface="Arial" panose="020B0604020202020204" pitchFamily="34" charset="0"/>
              </a:rPr>
              <a:t>: Asante </a:t>
            </a:r>
            <a:r>
              <a:rPr lang="en-ZA" sz="3600" b="1" i="1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sana</a:t>
            </a:r>
            <a:r>
              <a:rPr lang="en-ZA" sz="3600" b="1" i="1" dirty="0" smtClean="0">
                <a:latin typeface="Cambria" panose="02040503050406030204" pitchFamily="18" charset="0"/>
                <a:cs typeface="Arial" panose="020B0604020202020204" pitchFamily="34" charset="0"/>
              </a:rPr>
              <a:t>!</a:t>
            </a:r>
            <a:endParaRPr lang="en-ZA" sz="3600" b="1" i="1" dirty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ZA" sz="3600" b="1" i="1" dirty="0"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3657600" y="270165"/>
            <a:ext cx="1752600" cy="612648"/>
          </a:xfrm>
          <a:prstGeom prst="flowChartDecision">
            <a:avLst/>
          </a:prstGeom>
          <a:ln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b="1" dirty="0">
              <a:latin typeface="Baskerville Old Face" panose="02020602080505020303" pitchFamily="18" charset="0"/>
              <a:cs typeface="Arial" panose="020B0604020202020204" pitchFamily="34" charset="0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828800" y="5108222"/>
            <a:ext cx="5712179" cy="37817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1400" b="1" i="1" dirty="0" smtClean="0">
                <a:solidFill>
                  <a:srgbClr val="FF0000"/>
                </a:solidFill>
              </a:rPr>
              <a:t>(repeat)</a:t>
            </a:r>
            <a:endParaRPr lang="en-ZA" sz="1400" b="1" i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48752" y="318448"/>
            <a:ext cx="12119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Refrain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17609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219200"/>
            <a:ext cx="7620000" cy="3657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dirty="0" smtClean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3600" b="1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Ulijibu</a:t>
            </a:r>
            <a:r>
              <a:rPr lang="en-ZA" sz="3600" b="1" dirty="0" smtClean="0">
                <a:latin typeface="Cambria" panose="02040503050406030204" pitchFamily="18" charset="0"/>
                <a:cs typeface="Arial" panose="020B0604020202020204" pitchFamily="34" charset="0"/>
              </a:rPr>
              <a:t> Paulo </a:t>
            </a:r>
            <a:r>
              <a:rPr lang="en-ZA" sz="3600" b="1" dirty="0" err="1">
                <a:latin typeface="Cambria" panose="02040503050406030204" pitchFamily="18" charset="0"/>
                <a:cs typeface="Arial" panose="020B0604020202020204" pitchFamily="34" charset="0"/>
              </a:rPr>
              <a:t>na</a:t>
            </a: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Sila</a:t>
            </a:r>
            <a:endParaRPr lang="en-ZA" sz="3600" b="1" dirty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3600" b="1" dirty="0" err="1">
                <a:latin typeface="Cambria" panose="02040503050406030204" pitchFamily="18" charset="0"/>
                <a:cs typeface="Arial" panose="020B0604020202020204" pitchFamily="34" charset="0"/>
              </a:rPr>
              <a:t>Ulijibu</a:t>
            </a: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3600" b="1" dirty="0" smtClean="0">
                <a:latin typeface="Cambria" panose="02040503050406030204" pitchFamily="18" charset="0"/>
                <a:cs typeface="Arial" panose="020B0604020202020204" pitchFamily="34" charset="0"/>
              </a:rPr>
              <a:t>Paulo </a:t>
            </a:r>
            <a:r>
              <a:rPr lang="en-ZA" sz="3600" b="1" dirty="0" err="1">
                <a:latin typeface="Cambria" panose="02040503050406030204" pitchFamily="18" charset="0"/>
                <a:cs typeface="Arial" panose="020B0604020202020204" pitchFamily="34" charset="0"/>
              </a:rPr>
              <a:t>na</a:t>
            </a: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Sila</a:t>
            </a:r>
            <a:endParaRPr lang="en-ZA" sz="3600" b="1" dirty="0" smtClean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ZA" sz="1800" b="1" dirty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3600" b="1" dirty="0" err="1">
                <a:latin typeface="Cambria" panose="02040503050406030204" pitchFamily="18" charset="0"/>
                <a:cs typeface="Arial" panose="020B0604020202020204" pitchFamily="34" charset="0"/>
              </a:rPr>
              <a:t>Ulijibu</a:t>
            </a: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3600" b="1" dirty="0" smtClean="0">
                <a:latin typeface="Cambria" panose="02040503050406030204" pitchFamily="18" charset="0"/>
                <a:cs typeface="Arial" panose="020B0604020202020204" pitchFamily="34" charset="0"/>
              </a:rPr>
              <a:t>Paulo </a:t>
            </a:r>
            <a:r>
              <a:rPr lang="en-ZA" sz="3600" b="1" dirty="0" err="1">
                <a:latin typeface="Cambria" panose="02040503050406030204" pitchFamily="18" charset="0"/>
                <a:cs typeface="Arial" panose="020B0604020202020204" pitchFamily="34" charset="0"/>
              </a:rPr>
              <a:t>na</a:t>
            </a:r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Sila</a:t>
            </a:r>
            <a:endParaRPr lang="en-ZA" sz="3600" b="1" dirty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3600" b="1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Utanijibu</a:t>
            </a:r>
            <a:r>
              <a:rPr lang="en-ZA" sz="3600" b="1" dirty="0" smtClean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nami</a:t>
            </a:r>
            <a:r>
              <a:rPr lang="en-ZA" sz="3600" b="1" dirty="0" smtClean="0">
                <a:latin typeface="Cambria" panose="02040503050406030204" pitchFamily="18" charset="0"/>
                <a:cs typeface="Arial" panose="020B0604020202020204" pitchFamily="34" charset="0"/>
              </a:rPr>
              <a:t> pia</a:t>
            </a:r>
          </a:p>
          <a:p>
            <a:pPr marL="0" indent="0" algn="ctr">
              <a:buNone/>
            </a:pPr>
            <a:endParaRPr lang="en-ZA" sz="3600" b="1" i="1" dirty="0" smtClean="0">
              <a:solidFill>
                <a:srgbClr val="FF0000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3657600" y="273149"/>
            <a:ext cx="1752600" cy="612648"/>
          </a:xfrm>
          <a:prstGeom prst="flowChartDecision">
            <a:avLst/>
          </a:prstGeom>
          <a:ln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latin typeface="Cambria" panose="02040503050406030204" pitchFamily="18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828800" y="4953000"/>
            <a:ext cx="5712179" cy="37817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1400" b="1" i="1" dirty="0" smtClean="0">
                <a:solidFill>
                  <a:srgbClr val="FF0000"/>
                </a:solidFill>
              </a:rPr>
              <a:t>(repeat)</a:t>
            </a:r>
            <a:endParaRPr lang="en-ZA" sz="1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909091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66800"/>
            <a:ext cx="7467600" cy="3886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i="1" dirty="0" smtClean="0">
              <a:solidFill>
                <a:srgbClr val="FF0000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3600" b="1" i="1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Ee</a:t>
            </a:r>
            <a:r>
              <a:rPr lang="en-ZA" sz="3600" b="1" i="1" dirty="0" smtClean="0">
                <a:latin typeface="Cambria" panose="02040503050406030204" pitchFamily="18" charset="0"/>
                <a:cs typeface="Arial" panose="020B0604020202020204" pitchFamily="34" charset="0"/>
              </a:rPr>
              <a:t> Bwana, </a:t>
            </a:r>
            <a:r>
              <a:rPr lang="en-ZA" sz="3600" b="1" i="1" dirty="0" err="1">
                <a:latin typeface="Cambria" panose="02040503050406030204" pitchFamily="18" charset="0"/>
                <a:cs typeface="Arial" panose="020B0604020202020204" pitchFamily="34" charset="0"/>
              </a:rPr>
              <a:t>pokea</a:t>
            </a:r>
            <a:r>
              <a:rPr lang="en-ZA" sz="3600" b="1" i="1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3600" b="1" i="1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mashukuru</a:t>
            </a:r>
            <a:endParaRPr lang="en-ZA" sz="3600" b="1" i="1" dirty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cs typeface="Arial" panose="020B0604020202020204" pitchFamily="34" charset="0"/>
              </a:rPr>
              <a:t>Kwa  </a:t>
            </a:r>
            <a:r>
              <a:rPr lang="en-ZA" sz="3600" b="1" i="1" dirty="0" err="1">
                <a:latin typeface="Cambria" panose="02040503050406030204" pitchFamily="18" charset="0"/>
                <a:cs typeface="Arial" panose="020B0604020202020204" pitchFamily="34" charset="0"/>
              </a:rPr>
              <a:t>yote</a:t>
            </a:r>
            <a:r>
              <a:rPr lang="en-ZA" sz="3600" b="1" i="1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3600" b="1" i="1" dirty="0" smtClean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  <a:cs typeface="Arial" panose="020B0604020202020204" pitchFamily="34" charset="0"/>
              </a:rPr>
              <a:t>U</a:t>
            </a:r>
            <a:r>
              <a:rPr lang="en-ZA" sz="3600" b="1" i="1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liyoyatenda</a:t>
            </a:r>
            <a:endParaRPr lang="en-ZA" sz="3600" b="1" i="1" dirty="0" smtClean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ZA" sz="1800" b="1" i="1" dirty="0" smtClean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3600" b="1" i="1" dirty="0" err="1">
                <a:latin typeface="Cambria" panose="02040503050406030204" pitchFamily="18" charset="0"/>
                <a:cs typeface="Arial" panose="020B0604020202020204" pitchFamily="34" charset="0"/>
              </a:rPr>
              <a:t>Ee</a:t>
            </a:r>
            <a:r>
              <a:rPr lang="en-ZA" sz="3600" b="1" i="1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3600" b="1" i="1" dirty="0" smtClean="0">
                <a:latin typeface="Cambria" panose="02040503050406030204" pitchFamily="18" charset="0"/>
                <a:cs typeface="Arial" panose="020B0604020202020204" pitchFamily="34" charset="0"/>
              </a:rPr>
              <a:t>Bwana, </a:t>
            </a:r>
            <a:r>
              <a:rPr lang="en-ZA" sz="3600" b="1" i="1" dirty="0" err="1">
                <a:latin typeface="Cambria" panose="02040503050406030204" pitchFamily="18" charset="0"/>
                <a:cs typeface="Arial" panose="020B0604020202020204" pitchFamily="34" charset="0"/>
              </a:rPr>
              <a:t>pokea</a:t>
            </a:r>
            <a:r>
              <a:rPr lang="en-ZA" sz="3600" b="1" i="1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3600" b="1" i="1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mashukuru</a:t>
            </a:r>
            <a:endParaRPr lang="en-ZA" sz="3600" b="1" i="1" dirty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3600" b="1" i="1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Nasema</a:t>
            </a:r>
            <a:r>
              <a:rPr lang="en-ZA" sz="3600" b="1" i="1" dirty="0" smtClean="0">
                <a:latin typeface="Cambria" panose="02040503050406030204" pitchFamily="18" charset="0"/>
                <a:cs typeface="Arial" panose="020B0604020202020204" pitchFamily="34" charset="0"/>
              </a:rPr>
              <a:t>: Asante </a:t>
            </a:r>
            <a:r>
              <a:rPr lang="en-ZA" sz="3600" b="1" i="1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sana</a:t>
            </a:r>
            <a:r>
              <a:rPr lang="en-ZA" sz="3600" b="1" i="1" dirty="0" smtClean="0">
                <a:latin typeface="Cambria" panose="02040503050406030204" pitchFamily="18" charset="0"/>
                <a:cs typeface="Arial" panose="020B0604020202020204" pitchFamily="34" charset="0"/>
              </a:rPr>
              <a:t>!</a:t>
            </a:r>
            <a:endParaRPr lang="en-ZA" sz="3600" b="1" i="1" dirty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ZA" sz="3600" b="1" i="1" dirty="0"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3657600" y="270165"/>
            <a:ext cx="1752600" cy="612648"/>
          </a:xfrm>
          <a:prstGeom prst="flowChartDecision">
            <a:avLst/>
          </a:prstGeom>
          <a:ln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b="1" dirty="0">
              <a:latin typeface="Baskerville Old Face" panose="02020602080505020303" pitchFamily="18" charset="0"/>
              <a:cs typeface="Arial" panose="020B0604020202020204" pitchFamily="34" charset="0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676400" y="5108222"/>
            <a:ext cx="5712179" cy="37817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1400" b="1" i="1" dirty="0" smtClean="0">
                <a:solidFill>
                  <a:srgbClr val="FF0000"/>
                </a:solidFill>
              </a:rPr>
              <a:t>(repeat)</a:t>
            </a:r>
            <a:endParaRPr lang="en-ZA" sz="1400" b="1" i="1" dirty="0">
              <a:solidFill>
                <a:srgbClr val="FF0000"/>
              </a:solidFill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142096" y="5495521"/>
            <a:ext cx="783183" cy="168774"/>
          </a:xfrm>
          <a:prstGeom prst="actionButtonEnd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ectangle 6"/>
          <p:cNvSpPr/>
          <p:nvPr/>
        </p:nvSpPr>
        <p:spPr>
          <a:xfrm>
            <a:off x="3948752" y="327631"/>
            <a:ext cx="12119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Refrain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9408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ushpin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Pushpin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ushpi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289</TotalTime>
  <Words>100</Words>
  <Application>Microsoft Office PowerPoint</Application>
  <PresentationFormat>On-screen Show (4:3)</PresentationFormat>
  <Paragraphs>37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Pushpin</vt:lpstr>
      <vt:lpstr>Nina Baba Moja!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Ualimange</cp:lastModifiedBy>
  <cp:revision>47</cp:revision>
  <dcterms:created xsi:type="dcterms:W3CDTF">2006-08-16T00:00:00Z</dcterms:created>
  <dcterms:modified xsi:type="dcterms:W3CDTF">2017-10-28T11:00:02Z</dcterms:modified>
</cp:coreProperties>
</file>