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81" r:id="rId3"/>
    <p:sldId id="282" r:id="rId4"/>
    <p:sldId id="290" r:id="rId5"/>
    <p:sldId id="284" r:id="rId6"/>
    <p:sldId id="292" r:id="rId7"/>
    <p:sldId id="293" r:id="rId8"/>
    <p:sldId id="294" r:id="rId9"/>
    <p:sldId id="295" r:id="rId10"/>
    <p:sldId id="29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40" autoAdjust="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3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A4F51-0DB3-4989-A27D-4B0F491F4EE1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09A626-1ACF-4065-9F89-3A92523DE3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302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09A626-1ACF-4065-9F89-3A92523DE3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952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43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4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51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68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4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94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35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39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35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73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119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79" y="838200"/>
            <a:ext cx="9127998" cy="2265362"/>
          </a:xfrm>
        </p:spPr>
        <p:txBody>
          <a:bodyPr>
            <a:noAutofit/>
          </a:bodyPr>
          <a:lstStyle/>
          <a:p>
            <a:endParaRPr lang="en-ZA" sz="5400" b="1" dirty="0" smtClean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r>
              <a:rPr lang="en-ZA" sz="5400" b="1" dirty="0" err="1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5400" b="1" dirty="0" err="1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750</a:t>
            </a:r>
          </a:p>
          <a:p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endParaRPr lang="en-ZA" sz="54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3886200"/>
            <a:ext cx="1221719" cy="1115644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YESU.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18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7874"/>
            <a:ext cx="7886700" cy="57150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CHUKI!</a:t>
            </a:r>
          </a:p>
          <a:p>
            <a:pPr algn="ctr">
              <a:buFontTx/>
              <a:buNone/>
            </a:pPr>
            <a:endParaRPr lang="en-ZA" sz="8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GIZA!</a:t>
            </a:r>
          </a:p>
          <a:p>
            <a:pPr algn="ctr">
              <a:buFontTx/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ZAMBI!</a:t>
            </a:r>
          </a:p>
          <a:p>
            <a:pPr algn="ctr">
              <a:buFontTx/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LUFU!</a:t>
            </a: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37323" y="152400"/>
            <a:ext cx="1431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Gulim" panose="020B0600000101010101" pitchFamily="34" charset="-127"/>
              </a:rPr>
              <a:t>1</a:t>
            </a:r>
            <a:endParaRPr lang="en-ZA" sz="4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37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72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457200"/>
            <a:ext cx="7886700" cy="60198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MAPENDO!</a:t>
            </a:r>
          </a:p>
          <a:p>
            <a:pPr algn="ctr">
              <a:buFontTx/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SALAMA!</a:t>
            </a:r>
          </a:p>
          <a:p>
            <a:pPr algn="ctr">
              <a:buFontTx/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UZIMA!</a:t>
            </a:r>
          </a:p>
          <a:p>
            <a:pPr algn="ctr">
              <a:buFontTx/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FURAHA!</a:t>
            </a: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0173" y="398621"/>
            <a:ext cx="1431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Gulim" panose="020B0600000101010101" pitchFamily="34" charset="-127"/>
              </a:rPr>
              <a:t>2</a:t>
            </a:r>
            <a:endParaRPr lang="en-ZA" sz="4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72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YESU.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pic>
        <p:nvPicPr>
          <p:cNvPr id="4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3959061" y="49765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0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7874"/>
            <a:ext cx="7886700" cy="57150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CHUKI!</a:t>
            </a:r>
          </a:p>
          <a:p>
            <a:pPr algn="ctr">
              <a:buFontTx/>
              <a:buNone/>
            </a:pPr>
            <a:endParaRPr lang="en-ZA" sz="8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GIZA!</a:t>
            </a:r>
          </a:p>
          <a:p>
            <a:pPr algn="ctr">
              <a:buFontTx/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ZAMBI!</a:t>
            </a:r>
          </a:p>
          <a:p>
            <a:pPr algn="ctr">
              <a:buFontTx/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HAMUNA LUFU!</a:t>
            </a: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37323" y="152400"/>
            <a:ext cx="1431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Gulim" panose="020B0600000101010101" pitchFamily="34" charset="-127"/>
              </a:rPr>
              <a:t>3</a:t>
            </a:r>
            <a:endParaRPr lang="en-ZA" sz="4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53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94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57200"/>
            <a:ext cx="7886700" cy="60198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MAPENDO!</a:t>
            </a:r>
          </a:p>
          <a:p>
            <a:pPr algn="ctr">
              <a:buFontTx/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SALAMA!</a:t>
            </a:r>
          </a:p>
          <a:p>
            <a:pPr algn="ctr">
              <a:buFontTx/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 UZIMA!</a:t>
            </a:r>
          </a:p>
          <a:p>
            <a:pPr algn="ctr">
              <a:buFontTx/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Tx/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mwetu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algn="ctr">
              <a:buFontTx/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Muko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FURAHA!</a:t>
            </a: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0173" y="398621"/>
            <a:ext cx="1431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Gulim" panose="020B0600000101010101" pitchFamily="34" charset="-127"/>
              </a:rPr>
              <a:t>4</a:t>
            </a:r>
            <a:endParaRPr lang="en-ZA" sz="4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16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50" y="838200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YESU,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YESU,</a:t>
            </a:r>
          </a:p>
          <a:p>
            <a:pPr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Nitakwenda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Yerusalema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NAWE YESU.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US" sz="3200" b="1" i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41249" y="5410200"/>
            <a:ext cx="861501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0956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3943</TotalTime>
  <Words>239</Words>
  <Application>Microsoft Office PowerPoint</Application>
  <PresentationFormat>On-screen Show (4:3)</PresentationFormat>
  <Paragraphs>101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Gulim</vt:lpstr>
      <vt:lpstr>Arial</vt:lpstr>
      <vt:lpstr>Calibri</vt:lpstr>
      <vt:lpstr>Calibri Light</vt:lpstr>
      <vt:lpstr>Cambria</vt:lpstr>
      <vt:lpstr>Office Theme</vt:lpstr>
      <vt:lpstr>PowerPoint Presentation</vt:lpstr>
      <vt:lpstr>Chorus</vt:lpstr>
      <vt:lpstr>PowerPoint Presentation</vt:lpstr>
      <vt:lpstr>Chorus</vt:lpstr>
      <vt:lpstr>PowerPoint Presentation</vt:lpstr>
      <vt:lpstr>Chorus</vt:lpstr>
      <vt:lpstr>PowerPoint Presentation</vt:lpstr>
      <vt:lpstr>Chorus</vt:lpstr>
      <vt:lpstr>PowerPoint Presentation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 Yambayamba</dc:creator>
  <cp:lastModifiedBy>c</cp:lastModifiedBy>
  <cp:revision>66</cp:revision>
  <dcterms:created xsi:type="dcterms:W3CDTF">2006-08-16T00:00:00Z</dcterms:created>
  <dcterms:modified xsi:type="dcterms:W3CDTF">2019-12-08T23:14:58Z</dcterms:modified>
</cp:coreProperties>
</file>