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70" r:id="rId3"/>
    <p:sldId id="27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48151F-924E-47D1-AE1B-832B1AE3384A}" type="datetimeFigureOut">
              <a:rPr lang="en-US" smtClean="0"/>
              <a:pPr/>
              <a:t>12/29/2021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D3F83-6E62-4084-8494-5C4C1A2071CA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486511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4905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3920" y="936071"/>
            <a:ext cx="7376160" cy="2699858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</a:t>
            </a:r>
            <a:br>
              <a:rPr lang="en-US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800" b="1" dirty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en-US" sz="3600" b="1" i="1" dirty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 jamais tout </a:t>
            </a:r>
            <a:r>
              <a:rPr lang="en-US" sz="3600" b="1" i="1" dirty="0" err="1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r>
              <a:rPr lang="en-US" sz="3600" b="1" i="1" dirty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4800" b="1" i="1" dirty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b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291 </a:t>
            </a: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 - </a:t>
            </a:r>
            <a:r>
              <a:rPr lang="en-ZA" sz="48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48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28122" y="4038600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F87C98-56DE-498C-9D4D-3E552A82B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458" y="623279"/>
            <a:ext cx="8458200" cy="4405921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US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 , 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 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promised never to leave me 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to leave me alone !</a:t>
            </a: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94FBB404-848B-420F-AF53-F8BC7550C5BF}"/>
              </a:ext>
            </a:extLst>
          </p:cNvPr>
          <p:cNvSpPr/>
          <p:nvPr/>
        </p:nvSpPr>
        <p:spPr>
          <a:xfrm>
            <a:off x="2623458" y="5791200"/>
            <a:ext cx="3886200" cy="597408"/>
          </a:xfrm>
          <a:prstGeom prst="downArrow">
            <a:avLst>
              <a:gd name="adj1" fmla="val 78384"/>
              <a:gd name="adj2" fmla="val 50000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1C6A76-74F1-4EA1-8C47-35C740A8B9C8}"/>
              </a:ext>
            </a:extLst>
          </p:cNvPr>
          <p:cNvSpPr txBox="1"/>
          <p:nvPr/>
        </p:nvSpPr>
        <p:spPr>
          <a:xfrm>
            <a:off x="3048000" y="5773056"/>
            <a:ext cx="3048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Non, jamais tout </a:t>
            </a:r>
            <a:r>
              <a:rPr lang="en-US" sz="2400" b="1" i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94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F87C98-56DE-498C-9D4D-3E552A82B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62000"/>
            <a:ext cx="8534400" cy="441960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US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Non, jamais tout </a:t>
            </a:r>
            <a:r>
              <a:rPr lang="en-US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,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Non, jamais tout </a:t>
            </a:r>
            <a:r>
              <a:rPr lang="en-US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US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Sauveur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me </a:t>
            </a:r>
            <a:r>
              <a:rPr lang="en-US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garde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,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Jamais ne me laisse </a:t>
            </a:r>
            <a:r>
              <a:rPr lang="en-US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!</a:t>
            </a:r>
          </a:p>
        </p:txBody>
      </p:sp>
      <p:sp>
        <p:nvSpPr>
          <p:cNvPr id="3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D18F60F-7A2D-4D54-9610-57956BC69F29}"/>
              </a:ext>
            </a:extLst>
          </p:cNvPr>
          <p:cNvSpPr/>
          <p:nvPr/>
        </p:nvSpPr>
        <p:spPr>
          <a:xfrm>
            <a:off x="4038600" y="5823857"/>
            <a:ext cx="852714" cy="11974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577E5B-50DA-47AD-BFA4-1F522D07C4B6}"/>
              </a:ext>
            </a:extLst>
          </p:cNvPr>
          <p:cNvSpPr txBox="1"/>
          <p:nvPr/>
        </p:nvSpPr>
        <p:spPr>
          <a:xfrm>
            <a:off x="2133600" y="4495800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50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78</Words>
  <Application>Microsoft Office PowerPoint</Application>
  <PresentationFormat>On-screen Show (4:3)</PresentationFormat>
  <Paragraphs>18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Cambria</vt:lpstr>
      <vt:lpstr>Office Theme</vt:lpstr>
      <vt:lpstr>NO, NEVER ALONE - Non jamais tout seul -  291 b - Chorus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NO, NEVER ALONE  291</dc:title>
  <dc:creator>Ukelo</dc:creator>
  <cp:lastModifiedBy>Ukelo Alimange</cp:lastModifiedBy>
  <cp:revision>26</cp:revision>
  <dcterms:created xsi:type="dcterms:W3CDTF">2006-08-16T00:00:00Z</dcterms:created>
  <dcterms:modified xsi:type="dcterms:W3CDTF">2021-12-29T21:19:08Z</dcterms:modified>
</cp:coreProperties>
</file>