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7" r:id="rId2"/>
    <p:sldId id="256" r:id="rId3"/>
    <p:sldId id="260" r:id="rId4"/>
    <p:sldId id="258" r:id="rId5"/>
    <p:sldId id="268" r:id="rId6"/>
    <p:sldId id="257" r:id="rId7"/>
    <p:sldId id="269" r:id="rId8"/>
    <p:sldId id="263" r:id="rId9"/>
    <p:sldId id="270" r:id="rId10"/>
    <p:sldId id="259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9EA086-81C7-4568-8B16-01F9F2CF8A13}" v="1" dt="2019-03-23T12:06:56.8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ël Bajay" userId="67ec25e349e6f9fc" providerId="LiveId" clId="{059EA086-81C7-4568-8B16-01F9F2CF8A13}"/>
    <pc:docChg chg="addSld delSld modSld">
      <pc:chgData name="Joël Bajay" userId="67ec25e349e6f9fc" providerId="LiveId" clId="{059EA086-81C7-4568-8B16-01F9F2CF8A13}" dt="2019-03-23T12:06:59.577" v="1" actId="2696"/>
      <pc:docMkLst>
        <pc:docMk/>
      </pc:docMkLst>
      <pc:sldChg chg="add del">
        <pc:chgData name="Joël Bajay" userId="67ec25e349e6f9fc" providerId="LiveId" clId="{059EA086-81C7-4568-8B16-01F9F2CF8A13}" dt="2019-03-23T12:06:59.577" v="1" actId="2696"/>
        <pc:sldMkLst>
          <pc:docMk/>
          <pc:sldMk cId="3945572391" sldId="26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57BD7-5A02-4D77-AFA7-FCFEE5310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D6FF0E-1474-4C00-8A3A-6E1547CE0E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F441-F163-469C-8361-B03FA4D66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12916-A9A5-4EFE-9691-1F5E76493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A0797-6204-4410-8BC2-D2A245DC5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7553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F87BC-1F54-4555-8DA5-3D5253163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76C65-9B87-4BA6-A9A0-FD1805ED31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E3923-A9A7-41FD-8762-4F71A820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33266-B008-4C4D-B1A9-7380547D4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6C094-C715-4AAB-B3A1-AAE38B9AF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778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58894-52DC-4119-975A-421EFD06E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EDD40-CED0-4E7E-9399-4A1A73B08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EBBC3-6B33-4AFF-8A90-71EB3CCF5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ABD52-9428-412B-9813-F0545B044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2579E-A899-4585-BD21-00F4D2731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82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2934D-13F0-4C62-A91E-C54379AA9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FE9D4-FCD9-4A9B-89DE-3D006D958A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5C1B6-3710-4F19-AB27-97002FDCE6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DF4CB0-8FCC-4CA4-9301-823CD6312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9240E6-07E1-4733-B2EC-F6AF330D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81986-CE13-4C0B-81D8-F11FCC194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2151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3BF32-044B-4F52-9F1E-E058B7153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051D7C-E99D-4C5D-A412-2A65E85E8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EBC22C-C1AA-42E7-BD23-04F9CFD164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E821B6-4EC0-4AFD-BA06-E105302AE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269E35-3D97-44F9-A3B7-A810627836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B2FE43-5B7B-4008-9C93-AB4D9AD7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42BF5-8426-45CF-A638-596B64EA0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F9B408-A840-49F1-97EE-D52717177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420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0472E-3918-4C77-8B77-A6B4E5D13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9DF688-A00E-4699-813D-34A21400D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1D46B3-8D12-4137-BE1A-1F23EC354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F71C59-8ACF-45C0-BDD3-5ACD74FB8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589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C42956-A493-4D39-8E60-70D33786B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BF5E64-CE95-4CD8-BB88-A1C461F95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4A40E-ED8F-41AF-ADCD-497E1C33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849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03CD4-E75B-464B-8B16-F6FB3794F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2CC3F-A169-4F6C-9B68-907E9073A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DBCA5-4BB4-4A99-A67C-ECB13988B3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501A70-ABF9-4375-9D53-99D26C6EE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FE7A12-8204-454B-B242-660BCB604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5577C1-A6B2-42A5-A4FE-E577D259E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771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3E561-54F3-4F15-AFC7-EFB6E99BD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1AC1B0-F557-4EE4-BF80-B753FC1D75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E21391-64E4-471F-B8A9-39B1C38917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2050B6-426B-44A8-866E-EF46C6460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98484D-BB82-4BF0-9D76-C18073BA5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DC00F-396A-4B4F-AA10-6CF6B98EB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207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D3E3E-093E-43D6-A178-4462F083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CED8C5-FC0A-4A34-9896-2B40CAFDB2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031DA-FF7F-4830-899B-80994A599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22E77-267D-41A7-BE5D-1E80C9F4E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C4D88B-4CE6-4363-997A-30A0C3D3C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343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084811-FF9A-428B-A16B-6A5DDD82EC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FE0DB-D11B-4029-B1D0-2787DC0DDF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779C2-A26E-44F4-80A1-15D998B43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5C8F58-0634-45DA-8FBD-AEEBC1D83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FE8B3-09C7-4C12-8139-B01843184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936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6E44A1-2F7F-4E40-84DD-0FDA09B13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18033-C71A-405E-A642-6C70C2568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C2BC7D-13AD-4947-8DCE-28E27D9FB9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50D5A-A9BF-4C56-96E8-C2BDF6BD681A}" type="datetimeFigureOut">
              <a:rPr lang="en-ZA" smtClean="0"/>
              <a:t>2021/06/16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6512B-7D27-44B6-A0AD-B9D9F1762A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BCFE8-E1E7-4E0B-AF36-CC7ABC9C66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DC19B-E8C4-4AB2-A7B8-1361DF9EA3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07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79A2-0C67-48AA-8544-9E3E5C190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261" y="1013084"/>
            <a:ext cx="10679046" cy="3329581"/>
          </a:xfrm>
        </p:spPr>
        <p:txBody>
          <a:bodyPr>
            <a:normAutofit/>
          </a:bodyPr>
          <a:lstStyle/>
          <a:p>
            <a:pPr algn="ctr"/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Never 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</a:t>
            </a: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art 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gain!</a:t>
            </a:r>
            <a:b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796</a:t>
            </a:r>
            <a:br>
              <a:rPr lang="en-ZA" sz="72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dirty="0"/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2AA3FF26-1AC7-4C8D-B97A-D0965450C6E7}"/>
              </a:ext>
            </a:extLst>
          </p:cNvPr>
          <p:cNvSpPr/>
          <p:nvPr/>
        </p:nvSpPr>
        <p:spPr>
          <a:xfrm>
            <a:off x="4970566" y="3774935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7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63471" y="1495990"/>
            <a:ext cx="11608231" cy="3313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a land of pure delight;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saints immortal reign;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everlasting spring abides 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 withering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flow'rs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271F968-38B2-40DB-AB5D-40C7D37F2B25}"/>
              </a:ext>
            </a:extLst>
          </p:cNvPr>
          <p:cNvSpPr/>
          <p:nvPr/>
        </p:nvSpPr>
        <p:spPr>
          <a:xfrm>
            <a:off x="5515342" y="80744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5857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76894" y="1448219"/>
            <a:ext cx="116082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We're marching thro' Immanuel's ground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soon shall hear the trumpet sound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</a:t>
            </a:r>
          </a:p>
          <a:p>
            <a:pPr algn="ctr"/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2372CC-7667-4344-953B-0C921D4FC031}"/>
              </a:ext>
            </a:extLst>
          </p:cNvPr>
          <p:cNvSpPr/>
          <p:nvPr/>
        </p:nvSpPr>
        <p:spPr>
          <a:xfrm>
            <a:off x="5089252" y="753343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62AED4-96ED-420E-8CC0-6284B19F4E06}"/>
              </a:ext>
            </a:extLst>
          </p:cNvPr>
          <p:cNvSpPr txBox="1"/>
          <p:nvPr/>
        </p:nvSpPr>
        <p:spPr>
          <a:xfrm>
            <a:off x="5433162" y="817760"/>
            <a:ext cx="13261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15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21042" y="1503764"/>
            <a:ext cx="11701221" cy="3313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could we make our doubts remove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Those gloomy thoughts that rise.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Could we but climb where Moses stood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view the landscape o'er.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B4D91117-D16F-4E18-8DB2-FA3D53FD7826}"/>
              </a:ext>
            </a:extLst>
          </p:cNvPr>
          <p:cNvSpPr/>
          <p:nvPr/>
        </p:nvSpPr>
        <p:spPr>
          <a:xfrm>
            <a:off x="5515342" y="80744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8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76894" y="1448219"/>
            <a:ext cx="116082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We're marching thro' Immanuel's ground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soon shall hear the trumpet sound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</a:t>
            </a:r>
          </a:p>
          <a:p>
            <a:pPr algn="ctr"/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2372CC-7667-4344-953B-0C921D4FC031}"/>
              </a:ext>
            </a:extLst>
          </p:cNvPr>
          <p:cNvSpPr/>
          <p:nvPr/>
        </p:nvSpPr>
        <p:spPr>
          <a:xfrm>
            <a:off x="5089252" y="753343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62AED4-96ED-420E-8CC0-6284B19F4E06}"/>
              </a:ext>
            </a:extLst>
          </p:cNvPr>
          <p:cNvSpPr txBox="1"/>
          <p:nvPr/>
        </p:nvSpPr>
        <p:spPr>
          <a:xfrm>
            <a:off x="5433162" y="817760"/>
            <a:ext cx="13261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47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63471" y="1510980"/>
            <a:ext cx="11608231" cy="3313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fields beyond the swelling flood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Stand dressed in living green;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Infinite day excludes the night, 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pleasures banish pain.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BD3F0C15-A245-4C36-8C1D-E195DE655AA2}"/>
              </a:ext>
            </a:extLst>
          </p:cNvPr>
          <p:cNvSpPr/>
          <p:nvPr/>
        </p:nvSpPr>
        <p:spPr>
          <a:xfrm>
            <a:off x="5515342" y="80744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8567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76894" y="1448219"/>
            <a:ext cx="116082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We're marching thro' Immanuel's ground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soon shall hear the trumpet sound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</a:t>
            </a:r>
          </a:p>
          <a:p>
            <a:pPr algn="ctr"/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2372CC-7667-4344-953B-0C921D4FC031}"/>
              </a:ext>
            </a:extLst>
          </p:cNvPr>
          <p:cNvSpPr/>
          <p:nvPr/>
        </p:nvSpPr>
        <p:spPr>
          <a:xfrm>
            <a:off x="5089252" y="753343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62AED4-96ED-420E-8CC0-6284B19F4E06}"/>
              </a:ext>
            </a:extLst>
          </p:cNvPr>
          <p:cNvSpPr txBox="1"/>
          <p:nvPr/>
        </p:nvSpPr>
        <p:spPr>
          <a:xfrm>
            <a:off x="5433162" y="817760"/>
            <a:ext cx="13261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184963" y="1510499"/>
            <a:ext cx="11763214" cy="3313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Death like a narrow sea divides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heav'nly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land from ours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see the Canaan that we love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un-beclouded eyes.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5E2D03F7-7BEA-4723-9E47-6F3210892FE6}"/>
              </a:ext>
            </a:extLst>
          </p:cNvPr>
          <p:cNvSpPr/>
          <p:nvPr/>
        </p:nvSpPr>
        <p:spPr>
          <a:xfrm>
            <a:off x="5515342" y="80744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6252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76894" y="1448219"/>
            <a:ext cx="116082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We're marching thro' Immanuel's ground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soon shall hear the trumpet sound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</a:t>
            </a:r>
          </a:p>
          <a:p>
            <a:pPr algn="ctr"/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2372CC-7667-4344-953B-0C921D4FC031}"/>
              </a:ext>
            </a:extLst>
          </p:cNvPr>
          <p:cNvSpPr/>
          <p:nvPr/>
        </p:nvSpPr>
        <p:spPr>
          <a:xfrm>
            <a:off x="5089252" y="753343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62AED4-96ED-420E-8CC0-6284B19F4E06}"/>
              </a:ext>
            </a:extLst>
          </p:cNvPr>
          <p:cNvSpPr txBox="1"/>
          <p:nvPr/>
        </p:nvSpPr>
        <p:spPr>
          <a:xfrm>
            <a:off x="5433162" y="817760"/>
            <a:ext cx="13261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8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01944" y="1525489"/>
            <a:ext cx="11734801" cy="3313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Not Jordan's stream, nor death's cold flood,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Should fright us from the shore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to the Jews old Canaan stood,</a:t>
            </a:r>
          </a:p>
          <a:p>
            <a:pPr algn="ctr">
              <a:lnSpc>
                <a:spcPct val="150000"/>
              </a:lnSpc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While Jordan rolled between.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2998131-119D-4C2E-90D4-58D8BCF61D4E}"/>
              </a:ext>
            </a:extLst>
          </p:cNvPr>
          <p:cNvSpPr/>
          <p:nvPr/>
        </p:nvSpPr>
        <p:spPr>
          <a:xfrm>
            <a:off x="5515342" y="80744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4734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A1B485-6A7A-49A1-A727-D00F4E1426CF}"/>
              </a:ext>
            </a:extLst>
          </p:cNvPr>
          <p:cNvSpPr/>
          <p:nvPr/>
        </p:nvSpPr>
        <p:spPr>
          <a:xfrm>
            <a:off x="276894" y="1448219"/>
            <a:ext cx="116082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We're marching thro' Immanuel's ground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soon shall hear the trumpet sound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</a:t>
            </a:r>
          </a:p>
          <a:p>
            <a:pPr algn="ctr"/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What! never part again? No, never part again!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then we shall with Jesus reign,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never, never part again!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2372CC-7667-4344-953B-0C921D4FC031}"/>
              </a:ext>
            </a:extLst>
          </p:cNvPr>
          <p:cNvSpPr/>
          <p:nvPr/>
        </p:nvSpPr>
        <p:spPr>
          <a:xfrm>
            <a:off x="5089252" y="753343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62AED4-96ED-420E-8CC0-6284B19F4E06}"/>
              </a:ext>
            </a:extLst>
          </p:cNvPr>
          <p:cNvSpPr txBox="1"/>
          <p:nvPr/>
        </p:nvSpPr>
        <p:spPr>
          <a:xfrm>
            <a:off x="5433162" y="817760"/>
            <a:ext cx="13261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5" name="Ribbon: Tilted Down 4">
            <a:extLst>
              <a:ext uri="{FF2B5EF4-FFF2-40B4-BE49-F238E27FC236}">
                <a16:creationId xmlns:a16="http://schemas.microsoft.com/office/drawing/2014/main" id="{4F4276FD-88C0-4345-90D3-C10370F1CF32}"/>
              </a:ext>
            </a:extLst>
          </p:cNvPr>
          <p:cNvSpPr/>
          <p:nvPr/>
        </p:nvSpPr>
        <p:spPr>
          <a:xfrm>
            <a:off x="5432148" y="6236757"/>
            <a:ext cx="1270876" cy="218636"/>
          </a:xfrm>
          <a:prstGeom prst="ribbon">
            <a:avLst>
              <a:gd name="adj1" fmla="val 33333"/>
              <a:gd name="adj2" fmla="val 66831"/>
            </a:avLst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418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465</Words>
  <Application>Microsoft Office PowerPoint</Application>
  <PresentationFormat>Widescreen</PresentationFormat>
  <Paragraphs>77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No Never Part Again!  796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Miteo Joel Bajay</dc:creator>
  <cp:lastModifiedBy>Ukelo Alimange</cp:lastModifiedBy>
  <cp:revision>8</cp:revision>
  <dcterms:created xsi:type="dcterms:W3CDTF">2018-04-14T21:26:13Z</dcterms:created>
  <dcterms:modified xsi:type="dcterms:W3CDTF">2021-06-16T17:26:23Z</dcterms:modified>
</cp:coreProperties>
</file>