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6" r:id="rId4"/>
    <p:sldId id="267" r:id="rId5"/>
    <p:sldId id="273" r:id="rId6"/>
    <p:sldId id="268" r:id="rId7"/>
    <p:sldId id="274" r:id="rId8"/>
    <p:sldId id="269" r:id="rId9"/>
    <p:sldId id="27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62" autoAdjust="0"/>
    <p:restoredTop sz="94660"/>
  </p:normalViewPr>
  <p:slideViewPr>
    <p:cSldViewPr>
      <p:cViewPr varScale="1">
        <p:scale>
          <a:sx n="69" d="100"/>
          <a:sy n="69" d="100"/>
        </p:scale>
        <p:origin x="135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0DC35A-3836-45B0-82C9-3B9D670B0281}" type="datetimeFigureOut">
              <a:rPr lang="en-US" smtClean="0"/>
              <a:pPr/>
              <a:t>5/9/2021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DB25D-F1A5-4746-B10C-00AC9D39AFD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7177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3886200" y="40645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91234" y="1801504"/>
            <a:ext cx="6085332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BE LIKE </a:t>
            </a: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JESUS</a:t>
            </a:r>
          </a:p>
          <a:p>
            <a:pPr algn="ctr"/>
            <a:r>
              <a:rPr lang="en-ZA" sz="2000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2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</a:rPr>
              <a:t>489</a:t>
            </a:r>
            <a:endParaRPr lang="en-ZA" sz="4400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40386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Earthly pleasures vainly call me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would be like Jesus: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Nothing worldly shall enthral me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would be like Jesus.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3962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Jesus, this is my song.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home and in the throng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 all day long!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9696" y="109409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05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3886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8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has broken every fetter.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my soul may serve H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im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better,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  </a:t>
            </a:r>
          </a:p>
          <a:p>
            <a:pPr algn="ctr">
              <a:buNone/>
            </a:pPr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739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3886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Jesus, this is my song.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home and in the throng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 all day long!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9696" y="109409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83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38100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8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All the way from earth to glory,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Jesus: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Telling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over and over the story,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</a:t>
            </a:r>
          </a:p>
          <a:p>
            <a:pPr algn="ctr">
              <a:buNone/>
            </a:pPr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93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3886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Jesus, this is my song.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home and in the throng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 all day long!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9696" y="109409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83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41910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That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heaven He may meet me,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Jesus: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That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His words well done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ay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greet 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</a:t>
            </a: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1616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371600"/>
            <a:ext cx="8312727" cy="41910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Jesus, this is my song.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home and in the throng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Be like Jesus all day long!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 would be like Jesus.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33800" y="1039504"/>
            <a:ext cx="1600200" cy="6232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9696" y="109409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1054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101152" y="4648200"/>
            <a:ext cx="10230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i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(repeat)</a:t>
            </a:r>
            <a:endParaRPr lang="en-ZA" sz="2000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94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247</Words>
  <Application>Microsoft Office PowerPoint</Application>
  <PresentationFormat>On-screen Show (4:3)</PresentationFormat>
  <Paragraphs>65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LIKE JESUS  489</dc:title>
  <dc:creator>Ukelo</dc:creator>
  <cp:lastModifiedBy>Guest User</cp:lastModifiedBy>
  <cp:revision>32</cp:revision>
  <dcterms:created xsi:type="dcterms:W3CDTF">2006-08-16T00:00:00Z</dcterms:created>
  <dcterms:modified xsi:type="dcterms:W3CDTF">2021-05-10T06:11:45Z</dcterms:modified>
</cp:coreProperties>
</file>