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6"/>
  </p:notesMasterIdLst>
  <p:sldIdLst>
    <p:sldId id="298" r:id="rId2"/>
    <p:sldId id="300" r:id="rId3"/>
    <p:sldId id="299" r:id="rId4"/>
    <p:sldId id="301" r:id="rId5"/>
    <p:sldId id="302" r:id="rId6"/>
    <p:sldId id="303" r:id="rId7"/>
    <p:sldId id="311" r:id="rId8"/>
    <p:sldId id="310" r:id="rId9"/>
    <p:sldId id="304" r:id="rId10"/>
    <p:sldId id="305" r:id="rId11"/>
    <p:sldId id="306" r:id="rId12"/>
    <p:sldId id="307" r:id="rId13"/>
    <p:sldId id="308" r:id="rId14"/>
    <p:sldId id="30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94650" autoAdjust="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69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4AEFAA-252E-4338-8DA8-09B74D46A884}" type="datetimeFigureOut">
              <a:rPr lang="en-US" smtClean="0"/>
              <a:pPr/>
              <a:t>3/27/2021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12BB3B-A8BC-4208-82E0-5BC7D72F7CB1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29076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01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70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08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64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92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14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20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30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72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424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10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2049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784976" cy="5256584"/>
          </a:xfrm>
        </p:spPr>
        <p:txBody>
          <a:bodyPr>
            <a:normAutofit/>
          </a:bodyPr>
          <a:lstStyle/>
          <a:p>
            <a:pPr algn="ctr"/>
            <a:r>
              <a:rPr lang="en-ZA" sz="6000" b="1" dirty="0">
                <a:ln>
                  <a:prstDash val="solid"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NONE IS GREATER </a:t>
            </a:r>
            <a:br>
              <a:rPr lang="en-ZA" sz="6000" b="1" dirty="0">
                <a:ln>
                  <a:prstDash val="solid"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6000" b="1" dirty="0">
                <a:ln>
                  <a:prstDash val="solid"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THAN JESUS</a:t>
            </a:r>
            <a:br>
              <a:rPr lang="en-ZA" sz="6000" b="1" dirty="0">
                <a:ln>
                  <a:prstDash val="solid"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br>
              <a:rPr lang="en-ZA" sz="2400" b="1" dirty="0">
                <a:ln>
                  <a:prstDash val="solid"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6000" b="1" dirty="0">
                <a:ln>
                  <a:prstDash val="solid"/>
                </a:ln>
                <a:effectLst/>
                <a:latin typeface="Cambria" panose="02040503050406030204" pitchFamily="18" charset="0"/>
              </a:rPr>
              <a:t>325</a:t>
            </a:r>
            <a:br>
              <a:rPr lang="en-ZA" b="1" dirty="0">
                <a:ln>
                  <a:prstDash val="solid"/>
                </a:ln>
                <a:effectLst/>
                <a:latin typeface="Cambria" panose="02040503050406030204" pitchFamily="18" charset="0"/>
              </a:rPr>
            </a:br>
            <a:br>
              <a:rPr lang="en-ZA" b="1" dirty="0">
                <a:ln>
                  <a:prstDash val="solid"/>
                </a:ln>
                <a:effectLst/>
                <a:latin typeface="Cambria" panose="02040503050406030204" pitchFamily="18" charset="0"/>
              </a:rPr>
            </a:br>
            <a:br>
              <a:rPr lang="en-ZA" b="1" dirty="0">
                <a:ln>
                  <a:prstDash val="solid"/>
                </a:ln>
                <a:effectLst/>
                <a:latin typeface="Cambria" panose="02040503050406030204" pitchFamily="18" charset="0"/>
              </a:rPr>
            </a:br>
            <a:r>
              <a:rPr lang="en-ZA" b="1" dirty="0">
                <a:ln>
                  <a:prstDash val="solid"/>
                </a:ln>
                <a:effectLst/>
                <a:latin typeface="Cambria" panose="02040503050406030204" pitchFamily="18" charset="0"/>
              </a:rPr>
              <a:t> </a:t>
            </a:r>
            <a:endParaRPr lang="en-US" b="1" dirty="0">
              <a:effectLst/>
              <a:latin typeface="Cambria" panose="020405030504060302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3973735" y="4195155"/>
            <a:ext cx="1196529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7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836712"/>
            <a:ext cx="7632848" cy="5256584"/>
          </a:xfrm>
        </p:spPr>
        <p:txBody>
          <a:bodyPr>
            <a:normAutofit/>
          </a:bodyPr>
          <a:lstStyle/>
          <a:p>
            <a:r>
              <a:rPr lang="en-ZA" i="1" dirty="0">
                <a:latin typeface="Cambria" panose="02040503050406030204" pitchFamily="18" charset="0"/>
              </a:rPr>
              <a:t>None  is  greater than Jesus!</a:t>
            </a:r>
            <a:br>
              <a:rPr lang="en-ZA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          None is greater!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None  is  better than Jesus!  </a:t>
            </a:r>
            <a:br>
              <a:rPr lang="en-ZA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          None is better!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sz="2000" b="1" i="1" dirty="0">
                <a:latin typeface="Cambria" panose="02040503050406030204" pitchFamily="18" charset="0"/>
              </a:rPr>
              <a:t> 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None  is  wiser than Jesus! </a:t>
            </a:r>
            <a:br>
              <a:rPr lang="en-ZA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         None is wiser! </a:t>
            </a:r>
            <a:endParaRPr lang="en-US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07904" y="628981"/>
            <a:ext cx="1472650" cy="567771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88219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690" y="1196752"/>
            <a:ext cx="7560840" cy="4176464"/>
          </a:xfrm>
        </p:spPr>
        <p:txBody>
          <a:bodyPr>
            <a:normAutofit/>
          </a:bodyPr>
          <a:lstStyle/>
          <a:p>
            <a:pPr algn="ctr"/>
            <a:r>
              <a:rPr lang="en-ZA" i="1" dirty="0">
                <a:latin typeface="Cambria" panose="02040503050406030204" pitchFamily="18" charset="0"/>
              </a:rPr>
              <a:t>Praise the Lord!</a:t>
            </a:r>
            <a:br>
              <a:rPr lang="en-ZA" i="1" dirty="0">
                <a:latin typeface="Cambria" panose="02040503050406030204" pitchFamily="18" charset="0"/>
              </a:rPr>
            </a:br>
            <a:br>
              <a:rPr lang="en-ZA" sz="1800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the Redeemer!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Truly,</a:t>
            </a:r>
            <a:br>
              <a:rPr lang="en-ZA" i="1" dirty="0">
                <a:latin typeface="Cambria" panose="02040503050406030204" pitchFamily="18" charset="0"/>
              </a:rPr>
            </a:br>
            <a:br>
              <a:rPr lang="en-ZA" sz="1800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our Saviour!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sz="2000" b="1" i="1" dirty="0">
                <a:latin typeface="Cambria" panose="02040503050406030204" pitchFamily="18" charset="0"/>
              </a:rPr>
              <a:t> </a:t>
            </a:r>
            <a:endParaRPr lang="en-US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66175" y="569365"/>
            <a:ext cx="2156108" cy="687003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29295" y="588640"/>
            <a:ext cx="13756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3200" dirty="0">
              <a:solidFill>
                <a:srgbClr val="FFFF00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7321751" y="1556792"/>
            <a:ext cx="576064" cy="3240360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028384" y="2906724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96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836712"/>
            <a:ext cx="7632848" cy="5256584"/>
          </a:xfrm>
        </p:spPr>
        <p:txBody>
          <a:bodyPr>
            <a:normAutofit/>
          </a:bodyPr>
          <a:lstStyle/>
          <a:p>
            <a:r>
              <a:rPr lang="en-ZA" i="1" dirty="0">
                <a:latin typeface="Cambria" panose="02040503050406030204" pitchFamily="18" charset="0"/>
              </a:rPr>
              <a:t>None  is  stronger than Jesus!</a:t>
            </a:r>
            <a:br>
              <a:rPr lang="en-ZA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          None is stronger!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None  is  brighter than Jesus! </a:t>
            </a:r>
            <a:br>
              <a:rPr lang="en-ZA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          None is brighter!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sz="2000" b="1" i="1" dirty="0">
                <a:latin typeface="Cambria" panose="02040503050406030204" pitchFamily="18" charset="0"/>
              </a:rPr>
              <a:t> 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None  is  wiser than Jesus! </a:t>
            </a:r>
            <a:br>
              <a:rPr lang="en-ZA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         None is wiser! </a:t>
            </a:r>
            <a:endParaRPr lang="en-US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07904" y="628981"/>
            <a:ext cx="1472650" cy="567771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24293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690" y="1196752"/>
            <a:ext cx="7560840" cy="4176464"/>
          </a:xfrm>
        </p:spPr>
        <p:txBody>
          <a:bodyPr>
            <a:normAutofit/>
          </a:bodyPr>
          <a:lstStyle/>
          <a:p>
            <a:pPr algn="ctr"/>
            <a:r>
              <a:rPr lang="en-ZA" i="1" dirty="0">
                <a:latin typeface="Cambria" panose="02040503050406030204" pitchFamily="18" charset="0"/>
              </a:rPr>
              <a:t>Praise the Lord!</a:t>
            </a:r>
            <a:br>
              <a:rPr lang="en-ZA" i="1" dirty="0">
                <a:latin typeface="Cambria" panose="02040503050406030204" pitchFamily="18" charset="0"/>
              </a:rPr>
            </a:br>
            <a:br>
              <a:rPr lang="en-ZA" sz="1800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the Redeemer!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Truly,</a:t>
            </a:r>
            <a:br>
              <a:rPr lang="en-ZA" i="1" dirty="0">
                <a:latin typeface="Cambria" panose="02040503050406030204" pitchFamily="18" charset="0"/>
              </a:rPr>
            </a:br>
            <a:br>
              <a:rPr lang="en-ZA" sz="1800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our Saviour!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sz="2000" b="1" i="1" dirty="0">
                <a:latin typeface="Cambria" panose="02040503050406030204" pitchFamily="18" charset="0"/>
              </a:rPr>
              <a:t> </a:t>
            </a:r>
            <a:endParaRPr lang="en-US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66175" y="569365"/>
            <a:ext cx="2156108" cy="687003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29295" y="588640"/>
            <a:ext cx="13756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3200" dirty="0">
              <a:solidFill>
                <a:srgbClr val="FFFF00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7321751" y="1556792"/>
            <a:ext cx="576064" cy="3240360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028384" y="2906724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4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836712"/>
            <a:ext cx="7848872" cy="5256584"/>
          </a:xfrm>
        </p:spPr>
        <p:txBody>
          <a:bodyPr>
            <a:normAutofit/>
          </a:bodyPr>
          <a:lstStyle/>
          <a:p>
            <a:r>
              <a:rPr lang="en-ZA" i="1" dirty="0">
                <a:latin typeface="Cambria" panose="02040503050406030204" pitchFamily="18" charset="0"/>
              </a:rPr>
              <a:t>None more faithful than Jesus!</a:t>
            </a:r>
            <a:br>
              <a:rPr lang="en-ZA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          None more faithful!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None more perfect than Jesus!</a:t>
            </a:r>
            <a:br>
              <a:rPr lang="en-ZA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          None more perfect!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sz="2000" b="1" i="1" dirty="0">
                <a:latin typeface="Cambria" panose="02040503050406030204" pitchFamily="18" charset="0"/>
              </a:rPr>
              <a:t> 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None more glorious than Jesus!</a:t>
            </a:r>
            <a:br>
              <a:rPr lang="en-ZA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         None more glorious! </a:t>
            </a:r>
            <a:endParaRPr lang="en-US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07904" y="628981"/>
            <a:ext cx="1472650" cy="567771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3003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690" y="1196752"/>
            <a:ext cx="7560840" cy="4176464"/>
          </a:xfrm>
        </p:spPr>
        <p:txBody>
          <a:bodyPr>
            <a:normAutofit/>
          </a:bodyPr>
          <a:lstStyle/>
          <a:p>
            <a:pPr algn="ctr"/>
            <a:r>
              <a:rPr lang="en-ZA" i="1" dirty="0">
                <a:latin typeface="Cambria" panose="02040503050406030204" pitchFamily="18" charset="0"/>
              </a:rPr>
              <a:t>Praise the Lord!</a:t>
            </a:r>
            <a:br>
              <a:rPr lang="en-ZA" i="1" dirty="0">
                <a:latin typeface="Cambria" panose="02040503050406030204" pitchFamily="18" charset="0"/>
              </a:rPr>
            </a:br>
            <a:br>
              <a:rPr lang="en-ZA" sz="1800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the Redeemer!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Truly,</a:t>
            </a:r>
            <a:br>
              <a:rPr lang="en-ZA" i="1" dirty="0">
                <a:latin typeface="Cambria" panose="02040503050406030204" pitchFamily="18" charset="0"/>
              </a:rPr>
            </a:br>
            <a:br>
              <a:rPr lang="en-ZA" sz="1800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our Saviour!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sz="2000" b="1" i="1" dirty="0">
                <a:latin typeface="Cambria" panose="02040503050406030204" pitchFamily="18" charset="0"/>
              </a:rPr>
              <a:t> </a:t>
            </a:r>
            <a:endParaRPr lang="en-US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66175" y="569365"/>
            <a:ext cx="2156108" cy="687003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29295" y="588640"/>
            <a:ext cx="13756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3200" dirty="0">
              <a:solidFill>
                <a:srgbClr val="FFFF00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7321751" y="1556792"/>
            <a:ext cx="576064" cy="3240360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028384" y="2906724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78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836712"/>
            <a:ext cx="7848872" cy="5256584"/>
          </a:xfrm>
        </p:spPr>
        <p:txBody>
          <a:bodyPr>
            <a:normAutofit/>
          </a:bodyPr>
          <a:lstStyle/>
          <a:p>
            <a:r>
              <a:rPr lang="en-ZA" i="1" dirty="0">
                <a:latin typeface="Cambria" panose="02040503050406030204" pitchFamily="18" charset="0"/>
              </a:rPr>
              <a:t>None more loving than Jesus!</a:t>
            </a:r>
            <a:br>
              <a:rPr lang="en-ZA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          None more loving!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None more caring than Jesus!</a:t>
            </a:r>
            <a:br>
              <a:rPr lang="en-ZA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          None more caring!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sz="2000" b="1" i="1" dirty="0">
                <a:latin typeface="Cambria" panose="02040503050406030204" pitchFamily="18" charset="0"/>
              </a:rPr>
              <a:t> 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None more helping than Jesus!</a:t>
            </a:r>
            <a:br>
              <a:rPr lang="en-ZA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         None more helping! </a:t>
            </a:r>
            <a:endParaRPr lang="en-US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07904" y="628981"/>
            <a:ext cx="1472650" cy="567771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424023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690" y="1196752"/>
            <a:ext cx="7560840" cy="4176464"/>
          </a:xfrm>
        </p:spPr>
        <p:txBody>
          <a:bodyPr>
            <a:normAutofit/>
          </a:bodyPr>
          <a:lstStyle/>
          <a:p>
            <a:pPr algn="ctr"/>
            <a:r>
              <a:rPr lang="en-ZA" i="1" dirty="0">
                <a:latin typeface="Cambria" panose="02040503050406030204" pitchFamily="18" charset="0"/>
              </a:rPr>
              <a:t>Praise the Lord!</a:t>
            </a:r>
            <a:br>
              <a:rPr lang="en-ZA" i="1" dirty="0">
                <a:latin typeface="Cambria" panose="02040503050406030204" pitchFamily="18" charset="0"/>
              </a:rPr>
            </a:br>
            <a:br>
              <a:rPr lang="en-ZA" sz="1800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the Redeemer!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Truly,</a:t>
            </a:r>
            <a:br>
              <a:rPr lang="en-ZA" i="1" dirty="0">
                <a:latin typeface="Cambria" panose="02040503050406030204" pitchFamily="18" charset="0"/>
              </a:rPr>
            </a:br>
            <a:br>
              <a:rPr lang="en-ZA" sz="1800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our Saviour!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sz="2000" b="1" i="1" dirty="0">
                <a:latin typeface="Cambria" panose="02040503050406030204" pitchFamily="18" charset="0"/>
              </a:rPr>
              <a:t> </a:t>
            </a:r>
            <a:endParaRPr lang="en-US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66175" y="569365"/>
            <a:ext cx="2156108" cy="687003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29295" y="588640"/>
            <a:ext cx="13756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3200" dirty="0">
              <a:solidFill>
                <a:srgbClr val="FFFF00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7321751" y="1556792"/>
            <a:ext cx="576064" cy="3240360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028384" y="2906724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2988896" y="5469150"/>
            <a:ext cx="2901764" cy="480130"/>
          </a:xfrm>
          <a:prstGeom prst="downArrow">
            <a:avLst>
              <a:gd name="adj1" fmla="val 78824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462118" y="5388713"/>
            <a:ext cx="22168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Jehovah Jireh</a:t>
            </a:r>
            <a:endParaRPr lang="en-US" sz="24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75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690" y="1412776"/>
            <a:ext cx="7560840" cy="4968552"/>
          </a:xfrm>
        </p:spPr>
        <p:txBody>
          <a:bodyPr>
            <a:normAutofit fontScale="90000"/>
          </a:bodyPr>
          <a:lstStyle/>
          <a:p>
            <a:pPr algn="ctr"/>
            <a:r>
              <a:rPr lang="en-ZA" i="1" dirty="0">
                <a:latin typeface="Cambria" panose="02040503050406030204" pitchFamily="18" charset="0"/>
              </a:rPr>
              <a:t>Jehovah Jireh!</a:t>
            </a: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Let’s praise the Lord!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He’ll provide you!</a:t>
            </a: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Let’s praise the Lord!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 err="1">
                <a:latin typeface="Cambria" panose="02040503050406030204" pitchFamily="18" charset="0"/>
              </a:rPr>
              <a:t>Halleluyah</a:t>
            </a:r>
            <a:r>
              <a:rPr lang="en-ZA" i="1" dirty="0">
                <a:latin typeface="Cambria" panose="02040503050406030204" pitchFamily="18" charset="0"/>
              </a:rPr>
              <a:t>!</a:t>
            </a: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the Redeemer!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Truly,</a:t>
            </a:r>
            <a:br>
              <a:rPr lang="en-ZA" sz="1800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our Saviour!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sz="2000" b="1" i="1" dirty="0">
                <a:latin typeface="Cambria" panose="02040503050406030204" pitchFamily="18" charset="0"/>
              </a:rPr>
              <a:t> </a:t>
            </a:r>
            <a:endParaRPr lang="en-US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52499" y="503566"/>
            <a:ext cx="2371719" cy="687003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29295" y="588640"/>
            <a:ext cx="14959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Chorus 2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5995" y="1533799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47755" y="4808439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  <p:sp>
        <p:nvSpPr>
          <p:cNvPr id="12" name="Right Brace 11"/>
          <p:cNvSpPr/>
          <p:nvPr/>
        </p:nvSpPr>
        <p:spPr>
          <a:xfrm>
            <a:off x="7269688" y="4077072"/>
            <a:ext cx="182632" cy="2047510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524328" y="2978732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  <p:sp>
        <p:nvSpPr>
          <p:cNvPr id="15" name="Right Brace 14"/>
          <p:cNvSpPr/>
          <p:nvPr/>
        </p:nvSpPr>
        <p:spPr>
          <a:xfrm>
            <a:off x="7266367" y="1268760"/>
            <a:ext cx="182632" cy="1111406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Brace 15"/>
          <p:cNvSpPr/>
          <p:nvPr/>
        </p:nvSpPr>
        <p:spPr>
          <a:xfrm>
            <a:off x="7263190" y="2708920"/>
            <a:ext cx="182632" cy="1111406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929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690" y="1412776"/>
            <a:ext cx="7560840" cy="4968552"/>
          </a:xfrm>
        </p:spPr>
        <p:txBody>
          <a:bodyPr>
            <a:normAutofit fontScale="90000"/>
          </a:bodyPr>
          <a:lstStyle/>
          <a:p>
            <a:pPr algn="ctr"/>
            <a:r>
              <a:rPr lang="en-ZA" i="1" dirty="0">
                <a:latin typeface="Cambria" panose="02040503050406030204" pitchFamily="18" charset="0"/>
              </a:rPr>
              <a:t>Jehovah </a:t>
            </a:r>
            <a:r>
              <a:rPr lang="en-ZA" i="1" dirty="0" err="1">
                <a:latin typeface="Cambria" panose="02040503050406030204" pitchFamily="18" charset="0"/>
              </a:rPr>
              <a:t>Raphah</a:t>
            </a:r>
            <a:r>
              <a:rPr lang="en-ZA" i="1" dirty="0">
                <a:latin typeface="Cambria" panose="02040503050406030204" pitchFamily="18" charset="0"/>
              </a:rPr>
              <a:t>!</a:t>
            </a: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Let’s praise the Lord!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He’ll heal you!</a:t>
            </a: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Let’s praise the Lord!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 err="1">
                <a:latin typeface="Cambria" panose="02040503050406030204" pitchFamily="18" charset="0"/>
              </a:rPr>
              <a:t>Halleluyah</a:t>
            </a:r>
            <a:r>
              <a:rPr lang="en-ZA" i="1" dirty="0">
                <a:latin typeface="Cambria" panose="02040503050406030204" pitchFamily="18" charset="0"/>
              </a:rPr>
              <a:t>!</a:t>
            </a: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the Redeemer!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Truly,</a:t>
            </a:r>
            <a:br>
              <a:rPr lang="en-ZA" sz="1800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our Saviour!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sz="2000" b="1" i="1" dirty="0">
                <a:latin typeface="Cambria" panose="02040503050406030204" pitchFamily="18" charset="0"/>
              </a:rPr>
              <a:t> </a:t>
            </a:r>
            <a:endParaRPr lang="en-US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52499" y="503566"/>
            <a:ext cx="2371719" cy="687003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96158" y="588640"/>
            <a:ext cx="14959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Chorus 3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5995" y="1533799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47755" y="4808439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  <p:sp>
        <p:nvSpPr>
          <p:cNvPr id="12" name="Right Brace 11"/>
          <p:cNvSpPr/>
          <p:nvPr/>
        </p:nvSpPr>
        <p:spPr>
          <a:xfrm>
            <a:off x="7269688" y="4077072"/>
            <a:ext cx="182632" cy="2047510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524328" y="2978732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  <p:sp>
        <p:nvSpPr>
          <p:cNvPr id="15" name="Right Brace 14"/>
          <p:cNvSpPr/>
          <p:nvPr/>
        </p:nvSpPr>
        <p:spPr>
          <a:xfrm>
            <a:off x="7266367" y="1268760"/>
            <a:ext cx="182632" cy="1111406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Brace 15"/>
          <p:cNvSpPr/>
          <p:nvPr/>
        </p:nvSpPr>
        <p:spPr>
          <a:xfrm>
            <a:off x="7263190" y="2708920"/>
            <a:ext cx="182632" cy="1111406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61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690" y="1412776"/>
            <a:ext cx="7560840" cy="4968552"/>
          </a:xfrm>
        </p:spPr>
        <p:txBody>
          <a:bodyPr>
            <a:normAutofit fontScale="90000"/>
          </a:bodyPr>
          <a:lstStyle/>
          <a:p>
            <a:pPr algn="ctr"/>
            <a:r>
              <a:rPr lang="en-ZA" i="1" dirty="0">
                <a:latin typeface="Cambria" panose="02040503050406030204" pitchFamily="18" charset="0"/>
              </a:rPr>
              <a:t>Jehovah Shalom!</a:t>
            </a: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Let’s praise the Lord!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He’ll give you peace!</a:t>
            </a: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Let’s praise the Lord!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 err="1">
                <a:latin typeface="Cambria" panose="02040503050406030204" pitchFamily="18" charset="0"/>
              </a:rPr>
              <a:t>Halleluyah</a:t>
            </a:r>
            <a:r>
              <a:rPr lang="en-ZA" i="1" dirty="0">
                <a:latin typeface="Cambria" panose="02040503050406030204" pitchFamily="18" charset="0"/>
              </a:rPr>
              <a:t>!</a:t>
            </a: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the Redeemer!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Truly,</a:t>
            </a:r>
            <a:br>
              <a:rPr lang="en-ZA" sz="1800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our Saviour!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sz="2000" b="1" i="1" dirty="0">
                <a:latin typeface="Cambria" panose="02040503050406030204" pitchFamily="18" charset="0"/>
              </a:rPr>
              <a:t> </a:t>
            </a:r>
            <a:endParaRPr lang="en-US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52499" y="503566"/>
            <a:ext cx="2371719" cy="687003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29295" y="588640"/>
            <a:ext cx="14959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Chorus 4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5995" y="1533799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47755" y="4808439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  <p:sp>
        <p:nvSpPr>
          <p:cNvPr id="12" name="Right Brace 11"/>
          <p:cNvSpPr/>
          <p:nvPr/>
        </p:nvSpPr>
        <p:spPr>
          <a:xfrm>
            <a:off x="7269688" y="4077072"/>
            <a:ext cx="182632" cy="2047510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524328" y="2978732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  <p:sp>
        <p:nvSpPr>
          <p:cNvPr id="15" name="Right Brace 14"/>
          <p:cNvSpPr/>
          <p:nvPr/>
        </p:nvSpPr>
        <p:spPr>
          <a:xfrm>
            <a:off x="7266367" y="1268760"/>
            <a:ext cx="182632" cy="1111406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Brace 15"/>
          <p:cNvSpPr/>
          <p:nvPr/>
        </p:nvSpPr>
        <p:spPr>
          <a:xfrm>
            <a:off x="7266367" y="2780928"/>
            <a:ext cx="182632" cy="1111406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690" y="1412776"/>
            <a:ext cx="7560840" cy="4968552"/>
          </a:xfrm>
        </p:spPr>
        <p:txBody>
          <a:bodyPr>
            <a:normAutofit fontScale="90000"/>
          </a:bodyPr>
          <a:lstStyle/>
          <a:p>
            <a:pPr algn="ctr"/>
            <a:r>
              <a:rPr lang="en-ZA" i="1" dirty="0">
                <a:latin typeface="Cambria" panose="02040503050406030204" pitchFamily="18" charset="0"/>
              </a:rPr>
              <a:t>Jehovah </a:t>
            </a:r>
            <a:r>
              <a:rPr lang="en-ZA" i="1" dirty="0" err="1">
                <a:latin typeface="Cambria" panose="02040503050406030204" pitchFamily="18" charset="0"/>
              </a:rPr>
              <a:t>Nissi</a:t>
            </a:r>
            <a:r>
              <a:rPr lang="en-ZA" i="1" dirty="0">
                <a:latin typeface="Cambria" panose="02040503050406030204" pitchFamily="18" charset="0"/>
              </a:rPr>
              <a:t>!</a:t>
            </a: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Let’s praise the Lord!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He’s your banner!</a:t>
            </a: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Let’s praise the Lord!</a:t>
            </a:r>
            <a:br>
              <a:rPr lang="en-ZA" b="1" i="1" dirty="0">
                <a:latin typeface="Cambria" panose="02040503050406030204" pitchFamily="18" charset="0"/>
              </a:rPr>
            </a:b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 err="1">
                <a:latin typeface="Cambria" panose="02040503050406030204" pitchFamily="18" charset="0"/>
              </a:rPr>
              <a:t>Halleluyah</a:t>
            </a:r>
            <a:r>
              <a:rPr lang="en-ZA" i="1" dirty="0">
                <a:latin typeface="Cambria" panose="02040503050406030204" pitchFamily="18" charset="0"/>
              </a:rPr>
              <a:t>!</a:t>
            </a:r>
            <a:br>
              <a:rPr lang="en-ZA" sz="2000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the Redeemer!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i="1" dirty="0">
                <a:latin typeface="Cambria" panose="02040503050406030204" pitchFamily="18" charset="0"/>
              </a:rPr>
              <a:t>Truly,</a:t>
            </a:r>
            <a:br>
              <a:rPr lang="en-ZA" sz="1800" b="1" i="1" dirty="0">
                <a:latin typeface="Cambria" panose="02040503050406030204" pitchFamily="18" charset="0"/>
              </a:rPr>
            </a:br>
            <a:r>
              <a:rPr lang="en-ZA" b="1" i="1" dirty="0">
                <a:latin typeface="Cambria" panose="02040503050406030204" pitchFamily="18" charset="0"/>
              </a:rPr>
              <a:t>He’s our Saviour!</a:t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sz="2000" b="1" i="1" dirty="0">
                <a:latin typeface="Cambria" panose="02040503050406030204" pitchFamily="18" charset="0"/>
              </a:rPr>
              <a:t> </a:t>
            </a:r>
            <a:endParaRPr lang="en-US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52499" y="503566"/>
            <a:ext cx="2371719" cy="687003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29295" y="588640"/>
            <a:ext cx="14959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Chorus 5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5995" y="1533799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47755" y="4808439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  <p:sp>
        <p:nvSpPr>
          <p:cNvPr id="12" name="Right Brace 11"/>
          <p:cNvSpPr/>
          <p:nvPr/>
        </p:nvSpPr>
        <p:spPr>
          <a:xfrm>
            <a:off x="7269688" y="4077072"/>
            <a:ext cx="182632" cy="2047510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524328" y="2978732"/>
            <a:ext cx="646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3200" i="1" dirty="0">
              <a:solidFill>
                <a:srgbClr val="FFFF00"/>
              </a:solidFill>
            </a:endParaRPr>
          </a:p>
        </p:txBody>
      </p:sp>
      <p:sp>
        <p:nvSpPr>
          <p:cNvPr id="15" name="Right Brace 14"/>
          <p:cNvSpPr/>
          <p:nvPr/>
        </p:nvSpPr>
        <p:spPr>
          <a:xfrm>
            <a:off x="7266367" y="1268760"/>
            <a:ext cx="182632" cy="1111406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Brace 15"/>
          <p:cNvSpPr/>
          <p:nvPr/>
        </p:nvSpPr>
        <p:spPr>
          <a:xfrm>
            <a:off x="7263190" y="2708920"/>
            <a:ext cx="182632" cy="1111406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own Arrow 13"/>
          <p:cNvSpPr/>
          <p:nvPr/>
        </p:nvSpPr>
        <p:spPr>
          <a:xfrm>
            <a:off x="3648277" y="6394775"/>
            <a:ext cx="1801767" cy="360040"/>
          </a:xfrm>
          <a:prstGeom prst="downArrow">
            <a:avLst>
              <a:gd name="adj1" fmla="val 87165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3817584" y="6345142"/>
            <a:ext cx="14927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Final Chorus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58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690" y="742347"/>
            <a:ext cx="7560840" cy="4054805"/>
          </a:xfrm>
        </p:spPr>
        <p:txBody>
          <a:bodyPr>
            <a:normAutofit fontScale="90000"/>
          </a:bodyPr>
          <a:lstStyle/>
          <a:p>
            <a:pPr algn="ctr"/>
            <a:r>
              <a:rPr lang="en-ZA" sz="3100" i="1" dirty="0">
                <a:latin typeface="Cambria" panose="02040503050406030204" pitchFamily="18" charset="0"/>
              </a:rPr>
              <a:t> 1.  He will bless you !  </a:t>
            </a:r>
            <a:r>
              <a:rPr lang="en-ZA" sz="3100" i="1" dirty="0">
                <a:solidFill>
                  <a:schemeClr val="bg1"/>
                </a:solidFill>
                <a:latin typeface="Cambria" panose="02040503050406030204" pitchFamily="18" charset="0"/>
              </a:rPr>
              <a:t>(X2)</a:t>
            </a:r>
            <a:br>
              <a:rPr lang="en-ZA" sz="3100" b="1" i="1" dirty="0">
                <a:latin typeface="Cambria" panose="02040503050406030204" pitchFamily="18" charset="0"/>
              </a:rPr>
            </a:br>
            <a:r>
              <a:rPr lang="en-ZA" sz="3100" b="1" i="1" dirty="0">
                <a:latin typeface="Cambria" panose="02040503050406030204" pitchFamily="18" charset="0"/>
              </a:rPr>
              <a:t>            Let’s praise the Lord</a:t>
            </a:r>
            <a:br>
              <a:rPr lang="en-ZA" sz="3100" b="1" i="1" dirty="0">
                <a:latin typeface="Cambria" panose="02040503050406030204" pitchFamily="18" charset="0"/>
              </a:rPr>
            </a:br>
            <a:br>
              <a:rPr lang="en-ZA" sz="1300" b="1" i="1" dirty="0">
                <a:latin typeface="Cambria" panose="02040503050406030204" pitchFamily="18" charset="0"/>
              </a:rPr>
            </a:br>
            <a:r>
              <a:rPr lang="en-ZA" sz="1300" b="1" i="1" dirty="0">
                <a:latin typeface="Cambria" panose="02040503050406030204" pitchFamily="18" charset="0"/>
              </a:rPr>
              <a:t> </a:t>
            </a:r>
            <a:r>
              <a:rPr lang="en-ZA" sz="3100" i="1" dirty="0">
                <a:latin typeface="Cambria" panose="02040503050406030204" pitchFamily="18" charset="0"/>
              </a:rPr>
              <a:t>2.  He’ll comfort you !  </a:t>
            </a:r>
            <a:r>
              <a:rPr lang="en-ZA" sz="3100" i="1" dirty="0">
                <a:solidFill>
                  <a:schemeClr val="bg1"/>
                </a:solidFill>
                <a:latin typeface="Cambria" panose="02040503050406030204" pitchFamily="18" charset="0"/>
              </a:rPr>
              <a:t>(X2)</a:t>
            </a:r>
            <a:br>
              <a:rPr lang="en-ZA" sz="3100" b="1" i="1" dirty="0">
                <a:latin typeface="Cambria" panose="02040503050406030204" pitchFamily="18" charset="0"/>
              </a:rPr>
            </a:br>
            <a:r>
              <a:rPr lang="en-ZA" sz="3100" b="1" i="1" dirty="0">
                <a:latin typeface="Cambria" panose="02040503050406030204" pitchFamily="18" charset="0"/>
              </a:rPr>
              <a:t>             Let’s praise the Lord</a:t>
            </a:r>
            <a:br>
              <a:rPr lang="en-ZA" sz="3100" b="1" i="1" dirty="0">
                <a:latin typeface="Cambria" panose="02040503050406030204" pitchFamily="18" charset="0"/>
              </a:rPr>
            </a:br>
            <a:br>
              <a:rPr lang="en-ZA" sz="1300" b="1" i="1" dirty="0">
                <a:latin typeface="Cambria" panose="02040503050406030204" pitchFamily="18" charset="0"/>
              </a:rPr>
            </a:br>
            <a:r>
              <a:rPr lang="en-ZA" sz="1300" b="1" i="1" dirty="0">
                <a:latin typeface="Cambria" panose="02040503050406030204" pitchFamily="18" charset="0"/>
              </a:rPr>
              <a:t> </a:t>
            </a:r>
            <a:r>
              <a:rPr lang="en-ZA" sz="3100" i="1" dirty="0">
                <a:latin typeface="Cambria" panose="02040503050406030204" pitchFamily="18" charset="0"/>
              </a:rPr>
              <a:t>3. He’ll  revive  you !   </a:t>
            </a:r>
            <a:r>
              <a:rPr lang="en-ZA" sz="3100" i="1" dirty="0">
                <a:solidFill>
                  <a:schemeClr val="bg1"/>
                </a:solidFill>
                <a:latin typeface="Cambria" panose="02040503050406030204" pitchFamily="18" charset="0"/>
              </a:rPr>
              <a:t>(X2)</a:t>
            </a:r>
            <a:br>
              <a:rPr lang="en-ZA" sz="3100" b="1" i="1" dirty="0">
                <a:latin typeface="Cambria" panose="02040503050406030204" pitchFamily="18" charset="0"/>
              </a:rPr>
            </a:br>
            <a:r>
              <a:rPr lang="en-ZA" sz="3100" b="1" i="1" dirty="0">
                <a:latin typeface="Cambria" panose="02040503050406030204" pitchFamily="18" charset="0"/>
              </a:rPr>
              <a:t>              Let’s praise the Lord</a:t>
            </a:r>
            <a:br>
              <a:rPr lang="en-ZA" sz="3100" b="1" i="1" dirty="0">
                <a:latin typeface="Cambria" panose="02040503050406030204" pitchFamily="18" charset="0"/>
              </a:rPr>
            </a:br>
            <a:br>
              <a:rPr lang="en-ZA" sz="1300" b="1" i="1" dirty="0">
                <a:latin typeface="Cambria" panose="02040503050406030204" pitchFamily="18" charset="0"/>
              </a:rPr>
            </a:br>
            <a:r>
              <a:rPr lang="en-ZA" sz="3100" i="1" dirty="0">
                <a:latin typeface="Cambria" panose="02040503050406030204" pitchFamily="18" charset="0"/>
              </a:rPr>
              <a:t>4. He’ll restore you !  </a:t>
            </a:r>
            <a:r>
              <a:rPr lang="en-ZA" sz="3100" i="1" dirty="0">
                <a:solidFill>
                  <a:schemeClr val="bg1"/>
                </a:solidFill>
                <a:latin typeface="Cambria" panose="02040503050406030204" pitchFamily="18" charset="0"/>
              </a:rPr>
              <a:t>(X2)</a:t>
            </a:r>
            <a:br>
              <a:rPr lang="en-ZA" sz="3100" b="1" i="1" dirty="0">
                <a:latin typeface="Cambria" panose="02040503050406030204" pitchFamily="18" charset="0"/>
              </a:rPr>
            </a:br>
            <a:r>
              <a:rPr lang="en-ZA" sz="3100" b="1" i="1" dirty="0">
                <a:latin typeface="Cambria" panose="02040503050406030204" pitchFamily="18" charset="0"/>
              </a:rPr>
              <a:t>               Let’s praise the Lord</a:t>
            </a:r>
            <a:br>
              <a:rPr lang="en-ZA" sz="2400" b="1" i="1" dirty="0">
                <a:latin typeface="Cambria" panose="02040503050406030204" pitchFamily="18" charset="0"/>
              </a:rPr>
            </a:br>
            <a:r>
              <a:rPr lang="en-ZA" sz="2400" b="1" i="1" dirty="0">
                <a:latin typeface="Cambria" panose="02040503050406030204" pitchFamily="18" charset="0"/>
              </a:rPr>
              <a:t> </a:t>
            </a:r>
            <a:endParaRPr lang="en-US" sz="2400" b="1" i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52499" y="266121"/>
            <a:ext cx="2371719" cy="426575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71372" y="296470"/>
            <a:ext cx="15295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i="1" dirty="0">
                <a:solidFill>
                  <a:srgbClr val="FFFF00"/>
                </a:solidFill>
                <a:latin typeface="Cambria" panose="02040503050406030204" pitchFamily="18" charset="0"/>
              </a:rPr>
              <a:t>Final Chorus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242973" y="5282352"/>
            <a:ext cx="5693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2800" i="1" dirty="0">
              <a:solidFill>
                <a:srgbClr val="FFFF00"/>
              </a:solidFill>
            </a:endParaRPr>
          </a:p>
        </p:txBody>
      </p:sp>
      <p:sp>
        <p:nvSpPr>
          <p:cNvPr id="12" name="Right Brace 11"/>
          <p:cNvSpPr/>
          <p:nvPr/>
        </p:nvSpPr>
        <p:spPr>
          <a:xfrm>
            <a:off x="6902860" y="4795979"/>
            <a:ext cx="189420" cy="1504966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170965" y="3783323"/>
            <a:ext cx="5693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2800" i="1" dirty="0">
              <a:solidFill>
                <a:srgbClr val="FFFF00"/>
              </a:solidFill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11560" y="4405826"/>
            <a:ext cx="8011398" cy="2263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ZA" sz="2800" b="1" i="1" dirty="0" err="1">
                <a:latin typeface="Cambria" panose="02040503050406030204" pitchFamily="18" charset="0"/>
              </a:rPr>
              <a:t>Halleluyah</a:t>
            </a:r>
            <a:r>
              <a:rPr lang="en-ZA" sz="2800" b="1" i="1" dirty="0">
                <a:latin typeface="Cambria" panose="02040503050406030204" pitchFamily="18" charset="0"/>
              </a:rPr>
              <a:t>!</a:t>
            </a:r>
            <a:br>
              <a:rPr lang="en-ZA" sz="2800" b="1" i="1" dirty="0">
                <a:latin typeface="Cambria" panose="02040503050406030204" pitchFamily="18" charset="0"/>
              </a:rPr>
            </a:br>
            <a:r>
              <a:rPr lang="en-ZA" sz="2800" b="1" i="1" dirty="0">
                <a:latin typeface="Cambria" panose="02040503050406030204" pitchFamily="18" charset="0"/>
              </a:rPr>
              <a:t>He’s the Redeemer!</a:t>
            </a:r>
            <a:br>
              <a:rPr lang="en-ZA" sz="2800" b="1" i="1" dirty="0">
                <a:latin typeface="Cambria" panose="02040503050406030204" pitchFamily="18" charset="0"/>
              </a:rPr>
            </a:br>
            <a:r>
              <a:rPr lang="en-ZA" sz="2800" b="1" i="1" dirty="0">
                <a:latin typeface="Cambria" panose="02040503050406030204" pitchFamily="18" charset="0"/>
              </a:rPr>
              <a:t>Truly,</a:t>
            </a:r>
            <a:br>
              <a:rPr lang="en-ZA" sz="2800" b="1" i="1" dirty="0">
                <a:latin typeface="Cambria" panose="02040503050406030204" pitchFamily="18" charset="0"/>
              </a:rPr>
            </a:br>
            <a:r>
              <a:rPr lang="en-ZA" sz="2800" b="1" i="1" dirty="0">
                <a:latin typeface="Cambria" panose="02040503050406030204" pitchFamily="18" charset="0"/>
              </a:rPr>
              <a:t>He’s our Saviour! </a:t>
            </a:r>
            <a:endParaRPr lang="en-US" sz="2800" b="1" dirty="0">
              <a:latin typeface="Cambria" panose="02040503050406030204" pitchFamily="18" charset="0"/>
            </a:endParaRPr>
          </a:p>
        </p:txBody>
      </p:sp>
      <p:sp>
        <p:nvSpPr>
          <p:cNvPr id="17" name="Action Button: End 16">
            <a:hlinkClick r:id="" action="ppaction://hlinkshowjump?jump=lastslide" highlightClick="1"/>
          </p:cNvPr>
          <p:cNvSpPr/>
          <p:nvPr/>
        </p:nvSpPr>
        <p:spPr>
          <a:xfrm>
            <a:off x="4181524" y="6435580"/>
            <a:ext cx="780951" cy="12595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8" name="Right Brace 17"/>
          <p:cNvSpPr/>
          <p:nvPr/>
        </p:nvSpPr>
        <p:spPr>
          <a:xfrm>
            <a:off x="6903150" y="3690138"/>
            <a:ext cx="144016" cy="702078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Brace 18"/>
          <p:cNvSpPr/>
          <p:nvPr/>
        </p:nvSpPr>
        <p:spPr>
          <a:xfrm>
            <a:off x="6894476" y="2745142"/>
            <a:ext cx="144016" cy="702078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Brace 19"/>
          <p:cNvSpPr/>
          <p:nvPr/>
        </p:nvSpPr>
        <p:spPr>
          <a:xfrm>
            <a:off x="6903150" y="1821831"/>
            <a:ext cx="144016" cy="702078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ight Brace 20"/>
          <p:cNvSpPr/>
          <p:nvPr/>
        </p:nvSpPr>
        <p:spPr>
          <a:xfrm>
            <a:off x="6903150" y="908720"/>
            <a:ext cx="144016" cy="702078"/>
          </a:xfrm>
          <a:prstGeom prst="rightBrace">
            <a:avLst>
              <a:gd name="adj1" fmla="val 3821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7164288" y="1007622"/>
            <a:ext cx="5693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2800" i="1" dirty="0">
              <a:solidFill>
                <a:srgbClr val="FFFF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162291" y="1903385"/>
            <a:ext cx="5693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2800" i="1" dirty="0">
              <a:solidFill>
                <a:srgbClr val="FFFF00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171165" y="2826042"/>
            <a:ext cx="5693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21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2081</TotalTime>
  <Words>112</Words>
  <Application>Microsoft Office PowerPoint</Application>
  <PresentationFormat>On-screen Show (4:3)</PresentationFormat>
  <Paragraphs>52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Cambria</vt:lpstr>
      <vt:lpstr>Office Theme</vt:lpstr>
      <vt:lpstr>NONE IS GREATER  THAN JESUS  325    </vt:lpstr>
      <vt:lpstr>None  is  greater than Jesus!           None is greater!  None  is  better than Jesus!             None is better!   None  is  wiser than Jesus!           None is wiser! </vt:lpstr>
      <vt:lpstr>Praise the Lord!  He’s the Redeemer!  Truly,  He’s our Saviour!  </vt:lpstr>
      <vt:lpstr>None  is  stronger than Jesus!           None is stronger!  None  is  brighter than Jesus!            None is brighter!   None  is  wiser than Jesus!           None is wiser! </vt:lpstr>
      <vt:lpstr>Praise the Lord!  He’s the Redeemer!  Truly,  He’s our Saviour!  </vt:lpstr>
      <vt:lpstr>None more faithful than Jesus!           None more faithful!  None more perfect than Jesus!           None more perfect!   None more glorious than Jesus!          None more glorious! </vt:lpstr>
      <vt:lpstr>Praise the Lord!  He’s the Redeemer!  Truly,  He’s our Saviour!  </vt:lpstr>
      <vt:lpstr>None more loving than Jesus!           None more loving!  None more caring than Jesus!           None more caring!   None more helping than Jesus!          None more helping! </vt:lpstr>
      <vt:lpstr>Praise the Lord!  He’s the Redeemer!  Truly,  He’s our Saviour!  </vt:lpstr>
      <vt:lpstr>Jehovah Jireh! Let’s praise the Lord!  He’ll provide you! Let’s praise the Lord!  Halleluyah! He’s the Redeemer! Truly, He’s our Saviour!  </vt:lpstr>
      <vt:lpstr>Jehovah Raphah! Let’s praise the Lord!  He’ll heal you! Let’s praise the Lord!  Halleluyah! He’s the Redeemer! Truly, He’s our Saviour!  </vt:lpstr>
      <vt:lpstr>Jehovah Shalom! Let’s praise the Lord!  He’ll give you peace! Let’s praise the Lord!  Halleluyah! He’s the Redeemer! Truly, He’s our Saviour!  </vt:lpstr>
      <vt:lpstr>Jehovah Nissi! Let’s praise the Lord!  He’s your banner! Let’s praise the Lord!  Halleluyah! He’s the Redeemer! Truly, He’s our Saviour!  </vt:lpstr>
      <vt:lpstr> 1.  He will bless you !  (X2)             Let’s praise the Lord   2.  He’ll comfort you !  (X2)              Let’s praise the Lord   3. He’ll  revive  you !   (X2)               Let’s praise the Lord  4. He’ll restore you !  (X2)                Let’s praise the Lord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 Alimange</cp:lastModifiedBy>
  <cp:revision>120</cp:revision>
  <dcterms:created xsi:type="dcterms:W3CDTF">2006-08-16T00:00:00Z</dcterms:created>
  <dcterms:modified xsi:type="dcterms:W3CDTF">2021-03-27T04:29:07Z</dcterms:modified>
</cp:coreProperties>
</file>